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7" r:id="rId4"/>
    <p:sldMasterId id="2147483855" r:id="rId5"/>
    <p:sldMasterId id="2147484230" r:id="rId6"/>
  </p:sldMasterIdLst>
  <p:notesMasterIdLst>
    <p:notesMasterId r:id="rId40"/>
  </p:notesMasterIdLst>
  <p:handoutMasterIdLst>
    <p:handoutMasterId r:id="rId41"/>
  </p:handoutMasterIdLst>
  <p:sldIdLst>
    <p:sldId id="330" r:id="rId7"/>
    <p:sldId id="331" r:id="rId8"/>
    <p:sldId id="504" r:id="rId9"/>
    <p:sldId id="332" r:id="rId10"/>
    <p:sldId id="336" r:id="rId11"/>
    <p:sldId id="488" r:id="rId12"/>
    <p:sldId id="334" r:id="rId13"/>
    <p:sldId id="489" r:id="rId14"/>
    <p:sldId id="335" r:id="rId15"/>
    <p:sldId id="340" r:id="rId16"/>
    <p:sldId id="490" r:id="rId17"/>
    <p:sldId id="491" r:id="rId18"/>
    <p:sldId id="493" r:id="rId19"/>
    <p:sldId id="496" r:id="rId20"/>
    <p:sldId id="494" r:id="rId21"/>
    <p:sldId id="497" r:id="rId22"/>
    <p:sldId id="498" r:id="rId23"/>
    <p:sldId id="495" r:id="rId24"/>
    <p:sldId id="499" r:id="rId25"/>
    <p:sldId id="501" r:id="rId26"/>
    <p:sldId id="341" r:id="rId27"/>
    <p:sldId id="503" r:id="rId28"/>
    <p:sldId id="512" r:id="rId29"/>
    <p:sldId id="511" r:id="rId30"/>
    <p:sldId id="509" r:id="rId31"/>
    <p:sldId id="508" r:id="rId32"/>
    <p:sldId id="507" r:id="rId33"/>
    <p:sldId id="463" r:id="rId34"/>
    <p:sldId id="464" r:id="rId35"/>
    <p:sldId id="506" r:id="rId36"/>
    <p:sldId id="502" r:id="rId37"/>
    <p:sldId id="515" r:id="rId38"/>
    <p:sldId id="348" r:id="rId39"/>
  </p:sldIdLst>
  <p:sldSz cx="12192000" cy="6858000"/>
  <p:notesSz cx="6797675" cy="9982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49C7DC-F87C-42BF-8D4F-45D430F74228}">
          <p14:sldIdLst>
            <p14:sldId id="330"/>
            <p14:sldId id="331"/>
            <p14:sldId id="504"/>
          </p14:sldIdLst>
        </p14:section>
        <p14:section name="Who we are" id="{1E806E47-4FAD-433F-B25C-77B9A70F5AB8}">
          <p14:sldIdLst>
            <p14:sldId id="332"/>
            <p14:sldId id="336"/>
            <p14:sldId id="488"/>
          </p14:sldIdLst>
        </p14:section>
        <p14:section name="Introduction to EMT" id="{4B21C19E-81D6-4ED6-8A00-965C6388427D}">
          <p14:sldIdLst>
            <p14:sldId id="334"/>
            <p14:sldId id="489"/>
            <p14:sldId id="335"/>
            <p14:sldId id="340"/>
            <p14:sldId id="490"/>
            <p14:sldId id="491"/>
            <p14:sldId id="493"/>
            <p14:sldId id="496"/>
            <p14:sldId id="494"/>
            <p14:sldId id="497"/>
            <p14:sldId id="498"/>
            <p14:sldId id="495"/>
            <p14:sldId id="499"/>
          </p14:sldIdLst>
        </p14:section>
        <p14:section name="Hello EMT" id="{FC05520C-C030-4E8F-859A-8ACBA5405C3A}">
          <p14:sldIdLst>
            <p14:sldId id="501"/>
            <p14:sldId id="341"/>
          </p14:sldIdLst>
        </p14:section>
        <p14:section name="Research" id="{C346385E-1263-44FE-8889-E49E13A8CC89}">
          <p14:sldIdLst>
            <p14:sldId id="503"/>
            <p14:sldId id="512"/>
            <p14:sldId id="511"/>
            <p14:sldId id="509"/>
            <p14:sldId id="508"/>
            <p14:sldId id="507"/>
            <p14:sldId id="463"/>
            <p14:sldId id="464"/>
            <p14:sldId id="506"/>
          </p14:sldIdLst>
        </p14:section>
        <p14:section name="Advanced Topics" id="{F2056B74-C365-482F-A50E-BC4948CD99A4}">
          <p14:sldIdLst>
            <p14:sldId id="502"/>
            <p14:sldId id="515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A2A2A2"/>
    <a:srgbClr val="817E83"/>
    <a:srgbClr val="FFFFFB"/>
    <a:srgbClr val="646464"/>
    <a:srgbClr val="CC0000"/>
    <a:srgbClr val="DADADA"/>
    <a:srgbClr val="C5C5C5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BD9E4-5909-4DEA-99A0-2CFDB9D1FBC4}" v="4" dt="2023-05-01T20:35:18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s Kyriakou" userId="2bb19136-f651-4528-884e-e102d9ff1ad0" providerId="ADAL" clId="{39BDC940-55A0-4B13-9B4F-54209F4488E3}"/>
    <pc:docChg chg="undo redo custSel addSld delSld modSld sldOrd modSection">
      <pc:chgData name="Marios Kyriakou" userId="2bb19136-f651-4528-884e-e102d9ff1ad0" providerId="ADAL" clId="{39BDC940-55A0-4B13-9B4F-54209F4488E3}" dt="2022-07-14T17:32:48.015" v="638"/>
      <pc:docMkLst>
        <pc:docMk/>
      </pc:docMkLst>
      <pc:sldChg chg="add del">
        <pc:chgData name="Marios Kyriakou" userId="2bb19136-f651-4528-884e-e102d9ff1ad0" providerId="ADAL" clId="{39BDC940-55A0-4B13-9B4F-54209F4488E3}" dt="2022-07-14T16:04:01.154" v="22"/>
        <pc:sldMkLst>
          <pc:docMk/>
          <pc:sldMk cId="4198765822" sldId="256"/>
        </pc:sldMkLst>
      </pc:sldChg>
      <pc:sldChg chg="addSp delSp modSp mod">
        <pc:chgData name="Marios Kyriakou" userId="2bb19136-f651-4528-884e-e102d9ff1ad0" providerId="ADAL" clId="{39BDC940-55A0-4B13-9B4F-54209F4488E3}" dt="2022-07-14T16:16:11.601" v="265" actId="1076"/>
        <pc:sldMkLst>
          <pc:docMk/>
          <pc:sldMk cId="900609429" sldId="337"/>
        </pc:sldMkLst>
        <pc:spChg chg="mod">
          <ac:chgData name="Marios Kyriakou" userId="2bb19136-f651-4528-884e-e102d9ff1ad0" providerId="ADAL" clId="{39BDC940-55A0-4B13-9B4F-54209F4488E3}" dt="2022-07-14T16:11:22.400" v="221" actId="20577"/>
          <ac:spMkLst>
            <pc:docMk/>
            <pc:sldMk cId="900609429" sldId="337"/>
            <ac:spMk id="2" creationId="{EE7D46ED-27B6-3A71-35E0-6CE8E3D61AF1}"/>
          </ac:spMkLst>
        </pc:spChg>
        <pc:spChg chg="del">
          <ac:chgData name="Marios Kyriakou" userId="2bb19136-f651-4528-884e-e102d9ff1ad0" providerId="ADAL" clId="{39BDC940-55A0-4B13-9B4F-54209F4488E3}" dt="2022-07-14T16:00:59.547" v="6" actId="22"/>
          <ac:spMkLst>
            <pc:docMk/>
            <pc:sldMk cId="900609429" sldId="337"/>
            <ac:spMk id="3" creationId="{EB44E6C8-7006-0A5B-9BEF-19C1DB20638A}"/>
          </ac:spMkLst>
        </pc:spChg>
        <pc:spChg chg="add del mod">
          <ac:chgData name="Marios Kyriakou" userId="2bb19136-f651-4528-884e-e102d9ff1ad0" providerId="ADAL" clId="{39BDC940-55A0-4B13-9B4F-54209F4488E3}" dt="2022-07-14T16:04:03.235" v="24" actId="478"/>
          <ac:spMkLst>
            <pc:docMk/>
            <pc:sldMk cId="900609429" sldId="337"/>
            <ac:spMk id="8" creationId="{9F08C4D1-58D1-45BE-4BC7-4A1C9B99D19B}"/>
          </ac:spMkLst>
        </pc:spChg>
        <pc:spChg chg="add del mod">
          <ac:chgData name="Marios Kyriakou" userId="2bb19136-f651-4528-884e-e102d9ff1ad0" providerId="ADAL" clId="{39BDC940-55A0-4B13-9B4F-54209F4488E3}" dt="2022-07-14T16:16:11.601" v="265" actId="1076"/>
          <ac:spMkLst>
            <pc:docMk/>
            <pc:sldMk cId="900609429" sldId="337"/>
            <ac:spMk id="10" creationId="{E80CC0EA-419F-5873-E9A6-6E2A8CD511C4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1" creationId="{8D750AB1-4524-E5A2-0046-1220BBB9BECA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2" creationId="{BFAB147A-2AEC-A1BB-0EE9-999860E64A1E}"/>
          </ac:spMkLst>
        </pc:spChg>
        <pc:spChg chg="add del mod">
          <ac:chgData name="Marios Kyriakou" userId="2bb19136-f651-4528-884e-e102d9ff1ad0" providerId="ADAL" clId="{39BDC940-55A0-4B13-9B4F-54209F4488E3}" dt="2022-07-14T16:04:21.110" v="30" actId="478"/>
          <ac:spMkLst>
            <pc:docMk/>
            <pc:sldMk cId="900609429" sldId="337"/>
            <ac:spMk id="13" creationId="{FF0A91DB-43FB-D2E2-60E9-025D11B35D7C}"/>
          </ac:spMkLst>
        </pc:spChg>
        <pc:spChg chg="add del mod">
          <ac:chgData name="Marios Kyriakou" userId="2bb19136-f651-4528-884e-e102d9ff1ad0" providerId="ADAL" clId="{39BDC940-55A0-4B13-9B4F-54209F4488E3}" dt="2022-07-14T16:06:51.973" v="129" actId="478"/>
          <ac:spMkLst>
            <pc:docMk/>
            <pc:sldMk cId="900609429" sldId="337"/>
            <ac:spMk id="14" creationId="{E0912FBD-BC5D-D7B6-601F-0876F1B4E9CE}"/>
          </ac:spMkLst>
        </pc:spChg>
        <pc:spChg chg="add mod">
          <ac:chgData name="Marios Kyriakou" userId="2bb19136-f651-4528-884e-e102d9ff1ad0" providerId="ADAL" clId="{39BDC940-55A0-4B13-9B4F-54209F4488E3}" dt="2022-07-14T16:07:28.433" v="159" actId="1076"/>
          <ac:spMkLst>
            <pc:docMk/>
            <pc:sldMk cId="900609429" sldId="337"/>
            <ac:spMk id="16" creationId="{BA95D664-14B8-420D-7414-4C3E028487B0}"/>
          </ac:spMkLst>
        </pc:spChg>
        <pc:spChg chg="add del mod">
          <ac:chgData name="Marios Kyriakou" userId="2bb19136-f651-4528-884e-e102d9ff1ad0" providerId="ADAL" clId="{39BDC940-55A0-4B13-9B4F-54209F4488E3}" dt="2022-07-14T16:04:18.781" v="29" actId="478"/>
          <ac:spMkLst>
            <pc:docMk/>
            <pc:sldMk cId="900609429" sldId="337"/>
            <ac:spMk id="17" creationId="{C5ED4272-93D1-4301-B917-33CEBB5986BE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8" creationId="{512932A5-69EA-15BD-8E18-70E3026B5C76}"/>
          </ac:spMkLst>
        </pc:spChg>
        <pc:spChg chg="add del mod">
          <ac:chgData name="Marios Kyriakou" userId="2bb19136-f651-4528-884e-e102d9ff1ad0" providerId="ADAL" clId="{39BDC940-55A0-4B13-9B4F-54209F4488E3}" dt="2022-07-14T16:04:12.166" v="27" actId="478"/>
          <ac:spMkLst>
            <pc:docMk/>
            <pc:sldMk cId="900609429" sldId="337"/>
            <ac:spMk id="19" creationId="{7B716CFD-2254-E3D1-13C4-A6C120B153A0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1" creationId="{93C1A45F-F48C-57FD-9FB0-DDF53EBDC8C1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2" creationId="{5B5879F3-B6FE-F228-5C80-EBF1498CF16C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4" creationId="{410C6CAB-E579-233A-3B6F-866BC478563B}"/>
          </ac:spMkLst>
        </pc:spChg>
        <pc:picChg chg="add del mod ord">
          <ac:chgData name="Marios Kyriakou" userId="2bb19136-f651-4528-884e-e102d9ff1ad0" providerId="ADAL" clId="{39BDC940-55A0-4B13-9B4F-54209F4488E3}" dt="2022-07-14T16:04:07.862" v="26" actId="478"/>
          <ac:picMkLst>
            <pc:docMk/>
            <pc:sldMk cId="900609429" sldId="337"/>
            <ac:picMk id="5" creationId="{BD066E1A-5002-4807-5AFE-1F7F5BB17B7D}"/>
          </ac:picMkLst>
        </pc:picChg>
        <pc:picChg chg="add del mod">
          <ac:chgData name="Marios Kyriakou" userId="2bb19136-f651-4528-884e-e102d9ff1ad0" providerId="ADAL" clId="{39BDC940-55A0-4B13-9B4F-54209F4488E3}" dt="2022-07-14T16:07:55.697" v="165" actId="1076"/>
          <ac:picMkLst>
            <pc:docMk/>
            <pc:sldMk cId="900609429" sldId="337"/>
            <ac:picMk id="7" creationId="{E09D8CD4-3970-B4DE-CD95-F4318E7B6EB1}"/>
          </ac:picMkLst>
        </pc:picChg>
        <pc:picChg chg="add mod">
          <ac:chgData name="Marios Kyriakou" userId="2bb19136-f651-4528-884e-e102d9ff1ad0" providerId="ADAL" clId="{39BDC940-55A0-4B13-9B4F-54209F4488E3}" dt="2022-07-14T16:07:40.007" v="162" actId="14100"/>
          <ac:picMkLst>
            <pc:docMk/>
            <pc:sldMk cId="900609429" sldId="337"/>
            <ac:picMk id="9" creationId="{B0BE8D56-8604-1C56-5441-015EF25E51F4}"/>
          </ac:picMkLst>
        </pc:picChg>
        <pc:picChg chg="add del mod">
          <ac:chgData name="Marios Kyriakou" userId="2bb19136-f651-4528-884e-e102d9ff1ad0" providerId="ADAL" clId="{39BDC940-55A0-4B13-9B4F-54209F4488E3}" dt="2022-07-14T16:05:05.803" v="45" actId="21"/>
          <ac:picMkLst>
            <pc:docMk/>
            <pc:sldMk cId="900609429" sldId="337"/>
            <ac:picMk id="15" creationId="{AA4FB35C-A3F2-2D8D-F212-95234181C448}"/>
          </ac:picMkLst>
        </pc:picChg>
        <pc:picChg chg="add mod">
          <ac:chgData name="Marios Kyriakou" userId="2bb19136-f651-4528-884e-e102d9ff1ad0" providerId="ADAL" clId="{39BDC940-55A0-4B13-9B4F-54209F4488E3}" dt="2022-07-14T16:04:29.507" v="33" actId="571"/>
          <ac:picMkLst>
            <pc:docMk/>
            <pc:sldMk cId="900609429" sldId="337"/>
            <ac:picMk id="20" creationId="{429F8C5E-F824-3408-DA22-8E439B040019}"/>
          </ac:picMkLst>
        </pc:picChg>
        <pc:picChg chg="add mod">
          <ac:chgData name="Marios Kyriakou" userId="2bb19136-f651-4528-884e-e102d9ff1ad0" providerId="ADAL" clId="{39BDC940-55A0-4B13-9B4F-54209F4488E3}" dt="2022-07-14T16:05:22.573" v="127" actId="1076"/>
          <ac:picMkLst>
            <pc:docMk/>
            <pc:sldMk cId="900609429" sldId="337"/>
            <ac:picMk id="23" creationId="{5C34419A-70E3-7163-D30D-8F09336E2B19}"/>
          </ac:picMkLst>
        </pc:picChg>
      </pc:sldChg>
      <pc:sldChg chg="modSp mod">
        <pc:chgData name="Marios Kyriakou" userId="2bb19136-f651-4528-884e-e102d9ff1ad0" providerId="ADAL" clId="{39BDC940-55A0-4B13-9B4F-54209F4488E3}" dt="2022-07-14T15:55:47.389" v="2" actId="1076"/>
        <pc:sldMkLst>
          <pc:docMk/>
          <pc:sldMk cId="1696572174" sldId="339"/>
        </pc:sldMkLst>
        <pc:spChg chg="mod">
          <ac:chgData name="Marios Kyriakou" userId="2bb19136-f651-4528-884e-e102d9ff1ad0" providerId="ADAL" clId="{39BDC940-55A0-4B13-9B4F-54209F4488E3}" dt="2022-07-14T15:55:47.389" v="2" actId="1076"/>
          <ac:spMkLst>
            <pc:docMk/>
            <pc:sldMk cId="1696572174" sldId="339"/>
            <ac:spMk id="3" creationId="{9A3A7D60-0AE6-4D02-B268-CF82360FC1E1}"/>
          </ac:spMkLst>
        </pc:spChg>
      </pc:sldChg>
      <pc:sldChg chg="addSp delSp modSp">
        <pc:chgData name="Marios Kyriakou" userId="2bb19136-f651-4528-884e-e102d9ff1ad0" providerId="ADAL" clId="{39BDC940-55A0-4B13-9B4F-54209F4488E3}" dt="2022-07-14T15:58:55.588" v="5" actId="962"/>
        <pc:sldMkLst>
          <pc:docMk/>
          <pc:sldMk cId="23668939" sldId="341"/>
        </pc:sldMkLst>
        <pc:spChg chg="del">
          <ac:chgData name="Marios Kyriakou" userId="2bb19136-f651-4528-884e-e102d9ff1ad0" providerId="ADAL" clId="{39BDC940-55A0-4B13-9B4F-54209F4488E3}" dt="2022-07-14T15:58:52.910" v="3"/>
          <ac:spMkLst>
            <pc:docMk/>
            <pc:sldMk cId="23668939" sldId="341"/>
            <ac:spMk id="3" creationId="{A0B1FB3F-0A4F-5816-631E-8DDE1304722C}"/>
          </ac:spMkLst>
        </pc:spChg>
        <pc:picChg chg="add mod">
          <ac:chgData name="Marios Kyriakou" userId="2bb19136-f651-4528-884e-e102d9ff1ad0" providerId="ADAL" clId="{39BDC940-55A0-4B13-9B4F-54209F4488E3}" dt="2022-07-14T15:58:55.588" v="5" actId="962"/>
          <ac:picMkLst>
            <pc:docMk/>
            <pc:sldMk cId="23668939" sldId="341"/>
            <ac:picMk id="5" creationId="{DBA52ACB-FDB9-C9E1-3E9D-A353412754B4}"/>
          </ac:picMkLst>
        </pc:picChg>
      </pc:sldChg>
      <pc:sldChg chg="modSp new">
        <pc:chgData name="Marios Kyriakou" userId="2bb19136-f651-4528-884e-e102d9ff1ad0" providerId="ADAL" clId="{39BDC940-55A0-4B13-9B4F-54209F4488E3}" dt="2022-07-14T16:11:34.124" v="222"/>
        <pc:sldMkLst>
          <pc:docMk/>
          <pc:sldMk cId="2864182030" sldId="342"/>
        </pc:sldMkLst>
        <pc:spChg chg="mod">
          <ac:chgData name="Marios Kyriakou" userId="2bb19136-f651-4528-884e-e102d9ff1ad0" providerId="ADAL" clId="{39BDC940-55A0-4B13-9B4F-54209F4488E3}" dt="2022-07-14T16:11:34.124" v="222"/>
          <ac:spMkLst>
            <pc:docMk/>
            <pc:sldMk cId="2864182030" sldId="342"/>
            <ac:spMk id="2" creationId="{21C13665-A548-5970-DB30-7EF3C8CE00EA}"/>
          </ac:spMkLst>
        </pc:spChg>
      </pc:sldChg>
      <pc:sldChg chg="addSp delSp modSp new mod">
        <pc:chgData name="Marios Kyriakou" userId="2bb19136-f651-4528-884e-e102d9ff1ad0" providerId="ADAL" clId="{39BDC940-55A0-4B13-9B4F-54209F4488E3}" dt="2022-07-14T16:10:14.895" v="184" actId="1076"/>
        <pc:sldMkLst>
          <pc:docMk/>
          <pc:sldMk cId="1620938696" sldId="343"/>
        </pc:sldMkLst>
        <pc:spChg chg="del">
          <ac:chgData name="Marios Kyriakou" userId="2bb19136-f651-4528-884e-e102d9ff1ad0" providerId="ADAL" clId="{39BDC940-55A0-4B13-9B4F-54209F4488E3}" dt="2022-07-14T16:09:00.808" v="168"/>
          <ac:spMkLst>
            <pc:docMk/>
            <pc:sldMk cId="1620938696" sldId="343"/>
            <ac:spMk id="3" creationId="{DF6E6E74-4839-AEE6-973E-8179ACDBC763}"/>
          </ac:spMkLst>
        </pc:spChg>
        <pc:picChg chg="add mod">
          <ac:chgData name="Marios Kyriakou" userId="2bb19136-f651-4528-884e-e102d9ff1ad0" providerId="ADAL" clId="{39BDC940-55A0-4B13-9B4F-54209F4488E3}" dt="2022-07-14T16:10:14.895" v="184" actId="1076"/>
          <ac:picMkLst>
            <pc:docMk/>
            <pc:sldMk cId="1620938696" sldId="343"/>
            <ac:picMk id="5" creationId="{D4BFCBE0-0EBD-B44F-E1AE-4A49EE0CADE0}"/>
          </ac:picMkLst>
        </pc:picChg>
        <pc:picChg chg="add mod">
          <ac:chgData name="Marios Kyriakou" userId="2bb19136-f651-4528-884e-e102d9ff1ad0" providerId="ADAL" clId="{39BDC940-55A0-4B13-9B4F-54209F4488E3}" dt="2022-07-14T16:10:12.148" v="183" actId="1076"/>
          <ac:picMkLst>
            <pc:docMk/>
            <pc:sldMk cId="1620938696" sldId="343"/>
            <ac:picMk id="7" creationId="{4390CD53-441A-4FE2-6F39-B5EEA2E834CA}"/>
          </ac:picMkLst>
        </pc:picChg>
      </pc:sldChg>
      <pc:sldChg chg="addSp delSp modSp new mod ord">
        <pc:chgData name="Marios Kyriakou" userId="2bb19136-f651-4528-884e-e102d9ff1ad0" providerId="ADAL" clId="{39BDC940-55A0-4B13-9B4F-54209F4488E3}" dt="2022-07-14T16:14:47.597" v="248"/>
        <pc:sldMkLst>
          <pc:docMk/>
          <pc:sldMk cId="863182106" sldId="344"/>
        </pc:sldMkLst>
        <pc:spChg chg="mod">
          <ac:chgData name="Marios Kyriakou" userId="2bb19136-f651-4528-884e-e102d9ff1ad0" providerId="ADAL" clId="{39BDC940-55A0-4B13-9B4F-54209F4488E3}" dt="2022-07-14T16:14:44.717" v="246"/>
          <ac:spMkLst>
            <pc:docMk/>
            <pc:sldMk cId="863182106" sldId="344"/>
            <ac:spMk id="2" creationId="{25B27531-C9AC-8CE3-95D4-80F0AF6265A4}"/>
          </ac:spMkLst>
        </pc:spChg>
        <pc:spChg chg="del mod">
          <ac:chgData name="Marios Kyriakou" userId="2bb19136-f651-4528-884e-e102d9ff1ad0" providerId="ADAL" clId="{39BDC940-55A0-4B13-9B4F-54209F4488E3}" dt="2022-07-14T16:14:20.102" v="234" actId="478"/>
          <ac:spMkLst>
            <pc:docMk/>
            <pc:sldMk cId="863182106" sldId="344"/>
            <ac:spMk id="3" creationId="{B5A2A839-4A0F-86FD-174D-48E508D50FBD}"/>
          </ac:spMkLst>
        </pc:spChg>
        <pc:picChg chg="add mod">
          <ac:chgData name="Marios Kyriakou" userId="2bb19136-f651-4528-884e-e102d9ff1ad0" providerId="ADAL" clId="{39BDC940-55A0-4B13-9B4F-54209F4488E3}" dt="2022-07-14T16:14:36.942" v="245" actId="1038"/>
          <ac:picMkLst>
            <pc:docMk/>
            <pc:sldMk cId="863182106" sldId="344"/>
            <ac:picMk id="4" creationId="{A0A85A7A-BE59-C326-8C8C-2530171636CA}"/>
          </ac:picMkLst>
        </pc:picChg>
      </pc:sldChg>
      <pc:sldChg chg="addSp modSp new mod">
        <pc:chgData name="Marios Kyriakou" userId="2bb19136-f651-4528-884e-e102d9ff1ad0" providerId="ADAL" clId="{39BDC940-55A0-4B13-9B4F-54209F4488E3}" dt="2022-07-14T17:03:39.064" v="492" actId="20577"/>
        <pc:sldMkLst>
          <pc:docMk/>
          <pc:sldMk cId="790234802" sldId="345"/>
        </pc:sldMkLst>
        <pc:spChg chg="mod">
          <ac:chgData name="Marios Kyriakou" userId="2bb19136-f651-4528-884e-e102d9ff1ad0" providerId="ADAL" clId="{39BDC940-55A0-4B13-9B4F-54209F4488E3}" dt="2022-07-14T17:03:39.064" v="492" actId="20577"/>
          <ac:spMkLst>
            <pc:docMk/>
            <pc:sldMk cId="790234802" sldId="345"/>
            <ac:spMk id="2" creationId="{09EA781F-7C4A-3E0D-D6CC-969A88404458}"/>
          </ac:spMkLst>
        </pc:spChg>
        <pc:spChg chg="mod">
          <ac:chgData name="Marios Kyriakou" userId="2bb19136-f651-4528-884e-e102d9ff1ad0" providerId="ADAL" clId="{39BDC940-55A0-4B13-9B4F-54209F4488E3}" dt="2022-07-14T16:45:12.476" v="323" actId="20577"/>
          <ac:spMkLst>
            <pc:docMk/>
            <pc:sldMk cId="790234802" sldId="345"/>
            <ac:spMk id="3" creationId="{AB73B696-0D3C-AC7A-D247-039392BB3224}"/>
          </ac:spMkLst>
        </pc:spChg>
        <pc:picChg chg="add mod">
          <ac:chgData name="Marios Kyriakou" userId="2bb19136-f651-4528-884e-e102d9ff1ad0" providerId="ADAL" clId="{39BDC940-55A0-4B13-9B4F-54209F4488E3}" dt="2022-07-14T16:44:46.939" v="318" actId="1076"/>
          <ac:picMkLst>
            <pc:docMk/>
            <pc:sldMk cId="790234802" sldId="345"/>
            <ac:picMk id="1026" creationId="{58871ED0-6962-3BC3-3BA9-60E3CD550478}"/>
          </ac:picMkLst>
        </pc:picChg>
      </pc:sldChg>
      <pc:sldChg chg="addSp delSp modSp add mod modClrScheme chgLayout">
        <pc:chgData name="Marios Kyriakou" userId="2bb19136-f651-4528-884e-e102d9ff1ad0" providerId="ADAL" clId="{39BDC940-55A0-4B13-9B4F-54209F4488E3}" dt="2022-07-14T17:03:24.286" v="491" actId="20577"/>
        <pc:sldMkLst>
          <pc:docMk/>
          <pc:sldMk cId="3535607889" sldId="346"/>
        </pc:sldMkLst>
        <pc:spChg chg="mod">
          <ac:chgData name="Marios Kyriakou" userId="2bb19136-f651-4528-884e-e102d9ff1ad0" providerId="ADAL" clId="{39BDC940-55A0-4B13-9B4F-54209F4488E3}" dt="2022-07-14T16:52:42.206" v="372" actId="26606"/>
          <ac:spMkLst>
            <pc:docMk/>
            <pc:sldMk cId="3535607889" sldId="346"/>
            <ac:spMk id="2" creationId="{09EA781F-7C4A-3E0D-D6CC-969A88404458}"/>
          </ac:spMkLst>
        </pc:spChg>
        <pc:spChg chg="mod">
          <ac:chgData name="Marios Kyriakou" userId="2bb19136-f651-4528-884e-e102d9ff1ad0" providerId="ADAL" clId="{39BDC940-55A0-4B13-9B4F-54209F4488E3}" dt="2022-07-14T17:03:24.286" v="491" actId="20577"/>
          <ac:spMkLst>
            <pc:docMk/>
            <pc:sldMk cId="3535607889" sldId="346"/>
            <ac:spMk id="3" creationId="{AB73B696-0D3C-AC7A-D247-039392BB3224}"/>
          </ac:spMkLst>
        </pc:spChg>
        <pc:spChg chg="add del mo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0" creationId="{51004715-15E0-D518-2EA3-85C92F9C6F38}"/>
          </ac:spMkLst>
        </pc:spChg>
        <pc:spChg chg="add del mo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2" creationId="{F52C2707-D158-2FAE-4B03-F023483FF41F}"/>
          </ac:spMkLst>
        </pc:spChg>
        <pc:spChg chg="ad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7" creationId="{734FFDE4-90B4-37AB-A9B5-32DBCDFD3F54}"/>
          </ac:spMkLst>
        </pc:spChg>
        <pc:spChg chg="ad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9" creationId="{0F6A1E7B-EA0B-11D9-F292-724F43DA135A}"/>
          </ac:spMkLst>
        </pc:spChg>
        <pc:picChg chg="add del mod">
          <ac:chgData name="Marios Kyriakou" userId="2bb19136-f651-4528-884e-e102d9ff1ad0" providerId="ADAL" clId="{39BDC940-55A0-4B13-9B4F-54209F4488E3}" dt="2022-07-14T17:03:07.396" v="487" actId="478"/>
          <ac:picMkLst>
            <pc:docMk/>
            <pc:sldMk cId="3535607889" sldId="346"/>
            <ac:picMk id="5" creationId="{B88DDD54-AADC-D894-5CF5-48C2882C30FB}"/>
          </ac:picMkLst>
        </pc:picChg>
        <pc:picChg chg="add mod">
          <ac:chgData name="Marios Kyriakou" userId="2bb19136-f651-4528-884e-e102d9ff1ad0" providerId="ADAL" clId="{39BDC940-55A0-4B13-9B4F-54209F4488E3}" dt="2022-07-14T17:03:11.031" v="490" actId="26606"/>
          <ac:picMkLst>
            <pc:docMk/>
            <pc:sldMk cId="3535607889" sldId="346"/>
            <ac:picMk id="7" creationId="{AA3D04F9-5838-AD44-03D0-1B331FDB4EA2}"/>
          </ac:picMkLst>
        </pc:picChg>
        <pc:picChg chg="del">
          <ac:chgData name="Marios Kyriakou" userId="2bb19136-f651-4528-884e-e102d9ff1ad0" providerId="ADAL" clId="{39BDC940-55A0-4B13-9B4F-54209F4488E3}" dt="2022-07-14T16:46:19.025" v="337" actId="478"/>
          <ac:picMkLst>
            <pc:docMk/>
            <pc:sldMk cId="3535607889" sldId="346"/>
            <ac:picMk id="1026" creationId="{58871ED0-6962-3BC3-3BA9-60E3CD550478}"/>
          </ac:picMkLst>
        </pc:picChg>
      </pc:sldChg>
      <pc:sldChg chg="addSp delSp modSp new mod">
        <pc:chgData name="Marios Kyriakou" userId="2bb19136-f651-4528-884e-e102d9ff1ad0" providerId="ADAL" clId="{39BDC940-55A0-4B13-9B4F-54209F4488E3}" dt="2022-07-14T17:01:44.306" v="469" actId="27636"/>
        <pc:sldMkLst>
          <pc:docMk/>
          <pc:sldMk cId="2841923944" sldId="347"/>
        </pc:sldMkLst>
        <pc:spChg chg="mod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2" creationId="{D56BA0B8-2761-84DF-3766-440DA2C5D0FE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3" creationId="{24D53C33-6837-0EAB-2C4D-81F5214B1082}"/>
          </ac:spMkLst>
        </pc:spChg>
        <pc:spChg chg="mod">
          <ac:chgData name="Marios Kyriakou" userId="2bb19136-f651-4528-884e-e102d9ff1ad0" providerId="ADAL" clId="{39BDC940-55A0-4B13-9B4F-54209F4488E3}" dt="2022-07-14T17:01:44.306" v="469" actId="27636"/>
          <ac:spMkLst>
            <pc:docMk/>
            <pc:sldMk cId="2841923944" sldId="347"/>
            <ac:spMk id="4" creationId="{A3D23E6E-F8D7-0DDF-2CF3-E5BBB145264B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5" creationId="{77010768-DFD5-5A81-D982-8EEC17548EC6}"/>
          </ac:spMkLst>
        </pc:spChg>
        <pc:spChg chg="add del">
          <ac:chgData name="Marios Kyriakou" userId="2bb19136-f651-4528-884e-e102d9ff1ad0" providerId="ADAL" clId="{39BDC940-55A0-4B13-9B4F-54209F4488E3}" dt="2022-07-14T16:58:54.822" v="420" actId="22"/>
          <ac:spMkLst>
            <pc:docMk/>
            <pc:sldMk cId="2841923944" sldId="347"/>
            <ac:spMk id="6" creationId="{CC53D0CA-62CA-0D7F-D646-FF32D292411F}"/>
          </ac:spMkLst>
        </pc:spChg>
        <pc:spChg chg="add del mod">
          <ac:chgData name="Marios Kyriakou" userId="2bb19136-f651-4528-884e-e102d9ff1ad0" providerId="ADAL" clId="{39BDC940-55A0-4B13-9B4F-54209F4488E3}" dt="2022-07-14T16:59:33.043" v="426"/>
          <ac:spMkLst>
            <pc:docMk/>
            <pc:sldMk cId="2841923944" sldId="347"/>
            <ac:spMk id="19" creationId="{3E768604-6382-FDBF-B55D-4155F63D23D6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21" creationId="{1C44E0C6-EC71-D822-1C77-765BDC73954E}"/>
          </ac:spMkLst>
        </pc:spChg>
        <pc:picChg chg="add del mod ord">
          <ac:chgData name="Marios Kyriakou" userId="2bb19136-f651-4528-884e-e102d9ff1ad0" providerId="ADAL" clId="{39BDC940-55A0-4B13-9B4F-54209F4488E3}" dt="2022-07-14T16:58:13.637" v="413" actId="22"/>
          <ac:picMkLst>
            <pc:docMk/>
            <pc:sldMk cId="2841923944" sldId="347"/>
            <ac:picMk id="8" creationId="{84D6BC7E-6B9B-1995-AF77-2F2B986B6D8E}"/>
          </ac:picMkLst>
        </pc:picChg>
        <pc:picChg chg="add del mod ord">
          <ac:chgData name="Marios Kyriakou" userId="2bb19136-f651-4528-884e-e102d9ff1ad0" providerId="ADAL" clId="{39BDC940-55A0-4B13-9B4F-54209F4488E3}" dt="2022-07-14T16:58:15.140" v="415" actId="22"/>
          <ac:picMkLst>
            <pc:docMk/>
            <pc:sldMk cId="2841923944" sldId="347"/>
            <ac:picMk id="10" creationId="{6E6D954C-FDBE-1C6F-9965-166141590E70}"/>
          </ac:picMkLst>
        </pc:picChg>
        <pc:picChg chg="add del mod">
          <ac:chgData name="Marios Kyriakou" userId="2bb19136-f651-4528-884e-e102d9ff1ad0" providerId="ADAL" clId="{39BDC940-55A0-4B13-9B4F-54209F4488E3}" dt="2022-07-14T16:58:53.204" v="419" actId="478"/>
          <ac:picMkLst>
            <pc:docMk/>
            <pc:sldMk cId="2841923944" sldId="347"/>
            <ac:picMk id="12" creationId="{3D956AE5-933C-7725-6756-A9CCFC9E3E84}"/>
          </ac:picMkLst>
        </pc:picChg>
        <pc:picChg chg="add mod ord">
          <ac:chgData name="Marios Kyriakou" userId="2bb19136-f651-4528-884e-e102d9ff1ad0" providerId="ADAL" clId="{39BDC940-55A0-4B13-9B4F-54209F4488E3}" dt="2022-07-14T16:59:08.744" v="424" actId="27614"/>
          <ac:picMkLst>
            <pc:docMk/>
            <pc:sldMk cId="2841923944" sldId="347"/>
            <ac:picMk id="14" creationId="{91108908-1246-5752-8E76-7CE6FEA114D0}"/>
          </ac:picMkLst>
        </pc:picChg>
      </pc:sldChg>
      <pc:sldChg chg="modSp new mod">
        <pc:chgData name="Marios Kyriakou" userId="2bb19136-f651-4528-884e-e102d9ff1ad0" providerId="ADAL" clId="{39BDC940-55A0-4B13-9B4F-54209F4488E3}" dt="2022-07-14T17:29:45.055" v="547" actId="20577"/>
        <pc:sldMkLst>
          <pc:docMk/>
          <pc:sldMk cId="2060146247" sldId="348"/>
        </pc:sldMkLst>
        <pc:spChg chg="mod">
          <ac:chgData name="Marios Kyriakou" userId="2bb19136-f651-4528-884e-e102d9ff1ad0" providerId="ADAL" clId="{39BDC940-55A0-4B13-9B4F-54209F4488E3}" dt="2022-07-14T17:29:45.055" v="547" actId="20577"/>
          <ac:spMkLst>
            <pc:docMk/>
            <pc:sldMk cId="2060146247" sldId="348"/>
            <ac:spMk id="2" creationId="{1C208B4A-65CE-49E9-C949-2C2BF3950F04}"/>
          </ac:spMkLst>
        </pc:spChg>
        <pc:spChg chg="mod">
          <ac:chgData name="Marios Kyriakou" userId="2bb19136-f651-4528-884e-e102d9ff1ad0" providerId="ADAL" clId="{39BDC940-55A0-4B13-9B4F-54209F4488E3}" dt="2022-07-14T17:29:30.002" v="536" actId="5793"/>
          <ac:spMkLst>
            <pc:docMk/>
            <pc:sldMk cId="2060146247" sldId="348"/>
            <ac:spMk id="3" creationId="{6331418F-F9A7-6CC1-73FD-204BDCAEB23E}"/>
          </ac:spMkLst>
        </pc:spChg>
      </pc:sldChg>
      <pc:sldChg chg="modSp new mod">
        <pc:chgData name="Marios Kyriakou" userId="2bb19136-f651-4528-884e-e102d9ff1ad0" providerId="ADAL" clId="{39BDC940-55A0-4B13-9B4F-54209F4488E3}" dt="2022-07-14T17:32:48.015" v="638"/>
        <pc:sldMkLst>
          <pc:docMk/>
          <pc:sldMk cId="2260471757" sldId="349"/>
        </pc:sldMkLst>
        <pc:spChg chg="mod">
          <ac:chgData name="Marios Kyriakou" userId="2bb19136-f651-4528-884e-e102d9ff1ad0" providerId="ADAL" clId="{39BDC940-55A0-4B13-9B4F-54209F4488E3}" dt="2022-07-14T17:30:42.637" v="577" actId="20577"/>
          <ac:spMkLst>
            <pc:docMk/>
            <pc:sldMk cId="2260471757" sldId="349"/>
            <ac:spMk id="2" creationId="{003A4359-1470-5AF9-0392-E62C391A8E18}"/>
          </ac:spMkLst>
        </pc:spChg>
        <pc:spChg chg="mod">
          <ac:chgData name="Marios Kyriakou" userId="2bb19136-f651-4528-884e-e102d9ff1ad0" providerId="ADAL" clId="{39BDC940-55A0-4B13-9B4F-54209F4488E3}" dt="2022-07-14T17:32:48.015" v="638"/>
          <ac:spMkLst>
            <pc:docMk/>
            <pc:sldMk cId="2260471757" sldId="349"/>
            <ac:spMk id="3" creationId="{4939E220-0E18-66B9-8773-4D20ACAF7CB8}"/>
          </ac:spMkLst>
        </pc:spChg>
      </pc:sldChg>
    </pc:docChg>
  </pc:docChgLst>
  <pc:docChgLst>
    <pc:chgData name="Demetris Eliades" userId="4d50a87f-0d44-41be-81bd-91d2396a3970" providerId="ADAL" clId="{C2E34B62-2731-457B-A759-02D0D49FF089}"/>
    <pc:docChg chg="modSld">
      <pc:chgData name="Demetris Eliades" userId="4d50a87f-0d44-41be-81bd-91d2396a3970" providerId="ADAL" clId="{C2E34B62-2731-457B-A759-02D0D49FF089}" dt="2022-08-21T16:21:07.959" v="0" actId="1076"/>
      <pc:docMkLst>
        <pc:docMk/>
      </pc:docMkLst>
      <pc:sldChg chg="modSp mod">
        <pc:chgData name="Demetris Eliades" userId="4d50a87f-0d44-41be-81bd-91d2396a3970" providerId="ADAL" clId="{C2E34B62-2731-457B-A759-02D0D49FF089}" dt="2022-08-21T16:21:07.959" v="0" actId="1076"/>
        <pc:sldMkLst>
          <pc:docMk/>
          <pc:sldMk cId="340378107" sldId="496"/>
        </pc:sldMkLst>
        <pc:picChg chg="mod">
          <ac:chgData name="Demetris Eliades" userId="4d50a87f-0d44-41be-81bd-91d2396a3970" providerId="ADAL" clId="{C2E34B62-2731-457B-A759-02D0D49FF089}" dt="2022-08-21T16:21:07.959" v="0" actId="1076"/>
          <ac:picMkLst>
            <pc:docMk/>
            <pc:sldMk cId="340378107" sldId="496"/>
            <ac:picMk id="10" creationId="{9772DEAF-F75F-90DF-FDE0-46A74D2D1AB2}"/>
          </ac:picMkLst>
        </pc:picChg>
      </pc:sldChg>
    </pc:docChg>
  </pc:docChgLst>
  <pc:docChgLst>
    <pc:chgData name="Stelios Vrachimis" userId="535bc6dc-4948-40fa-a90c-2bf3b750b41d" providerId="ADAL" clId="{125F8F45-831F-4393-8674-969684E3EB30}"/>
    <pc:docChg chg="addSld modSld">
      <pc:chgData name="Stelios Vrachimis" userId="535bc6dc-4948-40fa-a90c-2bf3b750b41d" providerId="ADAL" clId="{125F8F45-831F-4393-8674-969684E3EB30}" dt="2022-07-18T09:16:03.359" v="48"/>
      <pc:docMkLst>
        <pc:docMk/>
      </pc:docMkLst>
      <pc:sldChg chg="modSp add mod">
        <pc:chgData name="Stelios Vrachimis" userId="535bc6dc-4948-40fa-a90c-2bf3b750b41d" providerId="ADAL" clId="{125F8F45-831F-4393-8674-969684E3EB30}" dt="2022-07-17T18:14:23.242" v="33" actId="20577"/>
        <pc:sldMkLst>
          <pc:docMk/>
          <pc:sldMk cId="3198257009" sldId="463"/>
        </pc:sldMkLst>
        <pc:spChg chg="mod">
          <ac:chgData name="Stelios Vrachimis" userId="535bc6dc-4948-40fa-a90c-2bf3b750b41d" providerId="ADAL" clId="{125F8F45-831F-4393-8674-969684E3EB30}" dt="2022-07-17T18:14:23.242" v="33" actId="20577"/>
          <ac:spMkLst>
            <pc:docMk/>
            <pc:sldMk cId="3198257009" sldId="463"/>
            <ac:spMk id="11" creationId="{583655D1-CBB6-4852-921F-487832DD936A}"/>
          </ac:spMkLst>
        </pc:spChg>
      </pc:sldChg>
      <pc:sldChg chg="add">
        <pc:chgData name="Stelios Vrachimis" userId="535bc6dc-4948-40fa-a90c-2bf3b750b41d" providerId="ADAL" clId="{125F8F45-831F-4393-8674-969684E3EB30}" dt="2022-07-18T09:16:03.359" v="48"/>
        <pc:sldMkLst>
          <pc:docMk/>
          <pc:sldMk cId="2247889490" sldId="464"/>
        </pc:sldMkLst>
      </pc:sldChg>
      <pc:sldChg chg="addSp modSp mod">
        <pc:chgData name="Stelios Vrachimis" userId="535bc6dc-4948-40fa-a90c-2bf3b750b41d" providerId="ADAL" clId="{125F8F45-831F-4393-8674-969684E3EB30}" dt="2022-07-17T18:16:01.817" v="46" actId="1076"/>
        <pc:sldMkLst>
          <pc:docMk/>
          <pc:sldMk cId="4101965835" sldId="508"/>
        </pc:sldMkLst>
        <pc:spChg chg="mod">
          <ac:chgData name="Stelios Vrachimis" userId="535bc6dc-4948-40fa-a90c-2bf3b750b41d" providerId="ADAL" clId="{125F8F45-831F-4393-8674-969684E3EB30}" dt="2022-07-17T18:15:36.005" v="42" actId="20577"/>
          <ac:spMkLst>
            <pc:docMk/>
            <pc:sldMk cId="4101965835" sldId="508"/>
            <ac:spMk id="7" creationId="{E92B48EE-506F-D3DC-ABCD-A480CF984645}"/>
          </ac:spMkLst>
        </pc:spChg>
        <pc:spChg chg="mod">
          <ac:chgData name="Stelios Vrachimis" userId="535bc6dc-4948-40fa-a90c-2bf3b750b41d" providerId="ADAL" clId="{125F8F45-831F-4393-8674-969684E3EB30}" dt="2022-07-17T18:15:43.315" v="43" actId="1076"/>
          <ac:spMkLst>
            <pc:docMk/>
            <pc:sldMk cId="4101965835" sldId="508"/>
            <ac:spMk id="8" creationId="{A78AF997-53D3-C03D-49A2-963F2F1E76AA}"/>
          </ac:spMkLst>
        </pc:sp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9" creationId="{70AB8C47-720B-D858-7130-3744834BA24A}"/>
          </ac:picMkLst>
        </pc:picChg>
        <pc:picChg chg="mod">
          <ac:chgData name="Stelios Vrachimis" userId="535bc6dc-4948-40fa-a90c-2bf3b750b41d" providerId="ADAL" clId="{125F8F45-831F-4393-8674-969684E3EB30}" dt="2022-07-17T18:15:45.332" v="44" actId="1076"/>
          <ac:picMkLst>
            <pc:docMk/>
            <pc:sldMk cId="4101965835" sldId="508"/>
            <ac:picMk id="10" creationId="{85806DA1-5F10-C57D-B23A-27433E2D1C68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2" creationId="{894DEDC9-FFBA-90C5-49D4-30538D658B03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3" creationId="{0537752E-FFD9-E757-18AA-43BFBB2E7ACC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4" creationId="{F60114C0-1468-03B0-1AFA-73B6277D1C5F}"/>
          </ac:picMkLst>
        </pc:picChg>
      </pc:sldChg>
      <pc:sldChg chg="modSp mod">
        <pc:chgData name="Stelios Vrachimis" userId="535bc6dc-4948-40fa-a90c-2bf3b750b41d" providerId="ADAL" clId="{125F8F45-831F-4393-8674-969684E3EB30}" dt="2022-07-17T18:16:37.049" v="47" actId="1076"/>
        <pc:sldMkLst>
          <pc:docMk/>
          <pc:sldMk cId="1303631145" sldId="512"/>
        </pc:sldMkLst>
        <pc:picChg chg="mod">
          <ac:chgData name="Stelios Vrachimis" userId="535bc6dc-4948-40fa-a90c-2bf3b750b41d" providerId="ADAL" clId="{125F8F45-831F-4393-8674-969684E3EB30}" dt="2022-07-17T18:16:37.049" v="47" actId="1076"/>
          <ac:picMkLst>
            <pc:docMk/>
            <pc:sldMk cId="1303631145" sldId="512"/>
            <ac:picMk id="15" creationId="{1D370FA4-2C78-4E5A-83C4-0DBBBA392A77}"/>
          </ac:picMkLst>
        </pc:picChg>
      </pc:sldChg>
    </pc:docChg>
  </pc:docChgLst>
  <pc:docChgLst>
    <pc:chgData name="Demetris Eliades" userId="4d50a87f-0d44-41be-81bd-91d2396a3970" providerId="ADAL" clId="{EBEE03F4-B33E-482F-B157-502A3B2C4F6B}"/>
    <pc:docChg chg="undo custSel addSld delSld modSld modSection">
      <pc:chgData name="Demetris Eliades" userId="4d50a87f-0d44-41be-81bd-91d2396a3970" providerId="ADAL" clId="{EBEE03F4-B33E-482F-B157-502A3B2C4F6B}" dt="2022-07-11T13:46:06.763" v="1422" actId="20577"/>
      <pc:docMkLst>
        <pc:docMk/>
      </pc:docMkLst>
      <pc:sldChg chg="modSp mod">
        <pc:chgData name="Demetris Eliades" userId="4d50a87f-0d44-41be-81bd-91d2396a3970" providerId="ADAL" clId="{EBEE03F4-B33E-482F-B157-502A3B2C4F6B}" dt="2022-07-11T07:42:04.612" v="1000" actId="20577"/>
        <pc:sldMkLst>
          <pc:docMk/>
          <pc:sldMk cId="1252874316" sldId="330"/>
        </pc:sldMkLst>
        <pc:spChg chg="mod">
          <ac:chgData name="Demetris Eliades" userId="4d50a87f-0d44-41be-81bd-91d2396a3970" providerId="ADAL" clId="{EBEE03F4-B33E-482F-B157-502A3B2C4F6B}" dt="2022-07-11T07:42:04.612" v="1000" actId="20577"/>
          <ac:spMkLst>
            <pc:docMk/>
            <pc:sldMk cId="1252874316" sldId="330"/>
            <ac:spMk id="3" creationId="{F2B54F26-14BE-BE94-938D-6A93B2DDD0A1}"/>
          </ac:spMkLst>
        </pc:spChg>
      </pc:sldChg>
      <pc:sldChg chg="modSp">
        <pc:chgData name="Demetris Eliades" userId="4d50a87f-0d44-41be-81bd-91d2396a3970" providerId="ADAL" clId="{EBEE03F4-B33E-482F-B157-502A3B2C4F6B}" dt="2022-07-11T07:43:56.646" v="1010" actId="20577"/>
        <pc:sldMkLst>
          <pc:docMk/>
          <pc:sldMk cId="1036094125" sldId="331"/>
        </pc:sldMkLst>
        <pc:graphicFrameChg chg="mod">
          <ac:chgData name="Demetris Eliades" userId="4d50a87f-0d44-41be-81bd-91d2396a3970" providerId="ADAL" clId="{EBEE03F4-B33E-482F-B157-502A3B2C4F6B}" dt="2022-07-11T07:43:56.646" v="1010" actId="20577"/>
          <ac:graphicFrameMkLst>
            <pc:docMk/>
            <pc:sldMk cId="1036094125" sldId="331"/>
            <ac:graphicFrameMk id="4" creationId="{667BF887-B404-4C60-0973-6B546BAE2C17}"/>
          </ac:graphicFrameMkLst>
        </pc:graphicFrameChg>
      </pc:sldChg>
      <pc:sldChg chg="addSp delSp modSp mod">
        <pc:chgData name="Demetris Eliades" userId="4d50a87f-0d44-41be-81bd-91d2396a3970" providerId="ADAL" clId="{EBEE03F4-B33E-482F-B157-502A3B2C4F6B}" dt="2022-07-11T07:47:52.636" v="1025" actId="1076"/>
        <pc:sldMkLst>
          <pc:docMk/>
          <pc:sldMk cId="2555137638" sldId="332"/>
        </pc:sldMkLst>
        <pc:spChg chg="mod">
          <ac:chgData name="Demetris Eliades" userId="4d50a87f-0d44-41be-81bd-91d2396a3970" providerId="ADAL" clId="{EBEE03F4-B33E-482F-B157-502A3B2C4F6B}" dt="2022-07-11T07:46:37.265" v="1019" actId="404"/>
          <ac:spMkLst>
            <pc:docMk/>
            <pc:sldMk cId="2555137638" sldId="332"/>
            <ac:spMk id="3" creationId="{FEE4EC1C-44EE-EF33-39D0-95BFFD9A439D}"/>
          </ac:spMkLst>
        </pc:spChg>
        <pc:spChg chg="add del">
          <ac:chgData name="Demetris Eliades" userId="4d50a87f-0d44-41be-81bd-91d2396a3970" providerId="ADAL" clId="{EBEE03F4-B33E-482F-B157-502A3B2C4F6B}" dt="2022-07-11T07:47:30.570" v="1023"/>
          <ac:spMkLst>
            <pc:docMk/>
            <pc:sldMk cId="2555137638" sldId="332"/>
            <ac:spMk id="5" creationId="{5D56487C-9917-4DE2-99C2-1864978365D8}"/>
          </ac:spMkLst>
        </pc:spChg>
        <pc:picChg chg="add mod">
          <ac:chgData name="Demetris Eliades" userId="4d50a87f-0d44-41be-81bd-91d2396a3970" providerId="ADAL" clId="{EBEE03F4-B33E-482F-B157-502A3B2C4F6B}" dt="2022-07-11T07:47:52.636" v="1025" actId="1076"/>
          <ac:picMkLst>
            <pc:docMk/>
            <pc:sldMk cId="2555137638" sldId="332"/>
            <ac:picMk id="7" creationId="{A2B91759-C7CA-4CCD-BF5F-A99995A20248}"/>
          </ac:picMkLst>
        </pc:picChg>
        <pc:picChg chg="add mod">
          <ac:chgData name="Demetris Eliades" userId="4d50a87f-0d44-41be-81bd-91d2396a3970" providerId="ADAL" clId="{EBEE03F4-B33E-482F-B157-502A3B2C4F6B}" dt="2022-07-11T07:47:24.634" v="1021" actId="1076"/>
          <ac:picMkLst>
            <pc:docMk/>
            <pc:sldMk cId="2555137638" sldId="332"/>
            <ac:picMk id="1026" creationId="{19265D9B-7A41-4D5F-BBFA-E986295B2AB7}"/>
          </ac:picMkLst>
        </pc:picChg>
      </pc:sldChg>
      <pc:sldChg chg="modSp new mod">
        <pc:chgData name="Demetris Eliades" userId="4d50a87f-0d44-41be-81bd-91d2396a3970" providerId="ADAL" clId="{EBEE03F4-B33E-482F-B157-502A3B2C4F6B}" dt="2022-07-08T15:06:23.824" v="28" actId="20577"/>
        <pc:sldMkLst>
          <pc:docMk/>
          <pc:sldMk cId="3593169182" sldId="338"/>
        </pc:sldMkLst>
        <pc:spChg chg="mod">
          <ac:chgData name="Demetris Eliades" userId="4d50a87f-0d44-41be-81bd-91d2396a3970" providerId="ADAL" clId="{EBEE03F4-B33E-482F-B157-502A3B2C4F6B}" dt="2022-07-08T15:06:23.824" v="28" actId="20577"/>
          <ac:spMkLst>
            <pc:docMk/>
            <pc:sldMk cId="3593169182" sldId="338"/>
            <ac:spMk id="2" creationId="{BCD2DC80-0993-41BD-B6F4-FE1DDCA6BDE2}"/>
          </ac:spMkLst>
        </pc:spChg>
      </pc:sldChg>
      <pc:sldChg chg="modSp new mod">
        <pc:chgData name="Demetris Eliades" userId="4d50a87f-0d44-41be-81bd-91d2396a3970" providerId="ADAL" clId="{EBEE03F4-B33E-482F-B157-502A3B2C4F6B}" dt="2022-07-11T13:46:06.763" v="1422" actId="20577"/>
        <pc:sldMkLst>
          <pc:docMk/>
          <pc:sldMk cId="1696572174" sldId="339"/>
        </pc:sldMkLst>
        <pc:spChg chg="mod">
          <ac:chgData name="Demetris Eliades" userId="4d50a87f-0d44-41be-81bd-91d2396a3970" providerId="ADAL" clId="{EBEE03F4-B33E-482F-B157-502A3B2C4F6B}" dt="2022-07-08T15:13:04.035" v="390" actId="20577"/>
          <ac:spMkLst>
            <pc:docMk/>
            <pc:sldMk cId="1696572174" sldId="339"/>
            <ac:spMk id="2" creationId="{EA160167-F720-4E0B-BD82-EC0E66D83F69}"/>
          </ac:spMkLst>
        </pc:spChg>
        <pc:spChg chg="mod">
          <ac:chgData name="Demetris Eliades" userId="4d50a87f-0d44-41be-81bd-91d2396a3970" providerId="ADAL" clId="{EBEE03F4-B33E-482F-B157-502A3B2C4F6B}" dt="2022-07-11T13:46:06.763" v="1422" actId="20577"/>
          <ac:spMkLst>
            <pc:docMk/>
            <pc:sldMk cId="1696572174" sldId="339"/>
            <ac:spMk id="3" creationId="{9A3A7D60-0AE6-4D02-B268-CF82360FC1E1}"/>
          </ac:spMkLst>
        </pc:spChg>
        <pc:spChg chg="mod">
          <ac:chgData name="Demetris Eliades" userId="4d50a87f-0d44-41be-81bd-91d2396a3970" providerId="ADAL" clId="{EBEE03F4-B33E-482F-B157-502A3B2C4F6B}" dt="2022-07-11T13:30:22.315" v="1359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modSp new mod">
        <pc:chgData name="Demetris Eliades" userId="4d50a87f-0d44-41be-81bd-91d2396a3970" providerId="ADAL" clId="{EBEE03F4-B33E-482F-B157-502A3B2C4F6B}" dt="2022-07-11T12:24:56.639" v="1087" actId="20577"/>
        <pc:sldMkLst>
          <pc:docMk/>
          <pc:sldMk cId="1519895092" sldId="340"/>
        </pc:sldMkLst>
        <pc:spChg chg="mod">
          <ac:chgData name="Demetris Eliades" userId="4d50a87f-0d44-41be-81bd-91d2396a3970" providerId="ADAL" clId="{EBEE03F4-B33E-482F-B157-502A3B2C4F6B}" dt="2022-07-11T12:24:56.639" v="1087" actId="20577"/>
          <ac:spMkLst>
            <pc:docMk/>
            <pc:sldMk cId="1519895092" sldId="340"/>
            <ac:spMk id="3" creationId="{963B4C20-6EFF-43D6-A638-D41875E08457}"/>
          </ac:spMkLst>
        </pc:spChg>
      </pc:sldChg>
      <pc:sldChg chg="modSp new del mod">
        <pc:chgData name="Demetris Eliades" userId="4d50a87f-0d44-41be-81bd-91d2396a3970" providerId="ADAL" clId="{EBEE03F4-B33E-482F-B157-502A3B2C4F6B}" dt="2022-07-11T07:44:08.572" v="1011" actId="47"/>
        <pc:sldMkLst>
          <pc:docMk/>
          <pc:sldMk cId="4180832967" sldId="340"/>
        </pc:sldMkLst>
        <pc:spChg chg="mod">
          <ac:chgData name="Demetris Eliades" userId="4d50a87f-0d44-41be-81bd-91d2396a3970" providerId="ADAL" clId="{EBEE03F4-B33E-482F-B157-502A3B2C4F6B}" dt="2022-07-08T15:25:53.929" v="515"/>
          <ac:spMkLst>
            <pc:docMk/>
            <pc:sldMk cId="4180832967" sldId="340"/>
            <ac:spMk id="3" creationId="{4013153F-E961-4C00-8703-1D19218FAC31}"/>
          </ac:spMkLst>
        </pc:spChg>
      </pc:sldChg>
    </pc:docChg>
  </pc:docChgLst>
  <pc:docChgLst>
    <pc:chgData name="Stelios Vrachimis" userId="S::svrach01@ucy.ac.cy::535bc6dc-4948-40fa-a90c-2bf3b750b41d" providerId="AD" clId="Web-{EC5E0087-82C8-44DF-9DB9-2F414281DFD7}"/>
    <pc:docChg chg="addSld modSld modSection">
      <pc:chgData name="Stelios Vrachimis" userId="S::svrach01@ucy.ac.cy::535bc6dc-4948-40fa-a90c-2bf3b750b41d" providerId="AD" clId="Web-{EC5E0087-82C8-44DF-9DB9-2F414281DFD7}" dt="2022-07-16T18:54:41.794" v="40" actId="20577"/>
      <pc:docMkLst>
        <pc:docMk/>
      </pc:docMkLst>
      <pc:sldChg chg="modSp new">
        <pc:chgData name="Stelios Vrachimis" userId="S::svrach01@ucy.ac.cy::535bc6dc-4948-40fa-a90c-2bf3b750b41d" providerId="AD" clId="Web-{EC5E0087-82C8-44DF-9DB9-2F414281DFD7}" dt="2022-07-16T18:54:41.794" v="40" actId="20577"/>
        <pc:sldMkLst>
          <pc:docMk/>
          <pc:sldMk cId="3430910568" sldId="506"/>
        </pc:sldMkLst>
        <pc:spChg chg="mod">
          <ac:chgData name="Stelios Vrachimis" userId="S::svrach01@ucy.ac.cy::535bc6dc-4948-40fa-a90c-2bf3b750b41d" providerId="AD" clId="Web-{EC5E0087-82C8-44DF-9DB9-2F414281DFD7}" dt="2022-07-16T18:52:50.353" v="4" actId="20577"/>
          <ac:spMkLst>
            <pc:docMk/>
            <pc:sldMk cId="3430910568" sldId="506"/>
            <ac:spMk id="2" creationId="{7CF8814F-A762-8F8B-74F3-900F3ACAC871}"/>
          </ac:spMkLst>
        </pc:spChg>
        <pc:spChg chg="mod">
          <ac:chgData name="Stelios Vrachimis" userId="S::svrach01@ucy.ac.cy::535bc6dc-4948-40fa-a90c-2bf3b750b41d" providerId="AD" clId="Web-{EC5E0087-82C8-44DF-9DB9-2F414281DFD7}" dt="2022-07-16T18:54:41.794" v="40" actId="20577"/>
          <ac:spMkLst>
            <pc:docMk/>
            <pc:sldMk cId="3430910568" sldId="506"/>
            <ac:spMk id="3" creationId="{87B3AA2F-D8FE-A9BB-6066-F1079725CD98}"/>
          </ac:spMkLst>
        </pc:spChg>
      </pc:sldChg>
    </pc:docChg>
  </pc:docChgLst>
  <pc:docChgLst>
    <pc:chgData name="Marios Kyriakou" userId="2bb19136-f651-4528-884e-e102d9ff1ad0" providerId="ADAL" clId="{D62C8B7F-7820-4BD0-8CDD-972565142016}"/>
    <pc:docChg chg="modSld">
      <pc:chgData name="Marios Kyriakou" userId="2bb19136-f651-4528-884e-e102d9ff1ad0" providerId="ADAL" clId="{D62C8B7F-7820-4BD0-8CDD-972565142016}" dt="2022-07-16T15:37:49.578" v="0" actId="1076"/>
      <pc:docMkLst>
        <pc:docMk/>
      </pc:docMkLst>
      <pc:sldChg chg="modSp">
        <pc:chgData name="Marios Kyriakou" userId="2bb19136-f651-4528-884e-e102d9ff1ad0" providerId="ADAL" clId="{D62C8B7F-7820-4BD0-8CDD-972565142016}" dt="2022-07-16T15:37:49.578" v="0" actId="1076"/>
        <pc:sldMkLst>
          <pc:docMk/>
          <pc:sldMk cId="356840669" sldId="357"/>
        </pc:sldMkLst>
        <pc:picChg chg="mod">
          <ac:chgData name="Marios Kyriakou" userId="2bb19136-f651-4528-884e-e102d9ff1ad0" providerId="ADAL" clId="{D62C8B7F-7820-4BD0-8CDD-972565142016}" dt="2022-07-16T15:37:49.578" v="0" actId="1076"/>
          <ac:picMkLst>
            <pc:docMk/>
            <pc:sldMk cId="356840669" sldId="357"/>
            <ac:picMk id="5" creationId="{4A65FA99-2BE9-8E14-D8FB-F623FFB4FCE4}"/>
          </ac:picMkLst>
        </pc:picChg>
      </pc:sldChg>
    </pc:docChg>
  </pc:docChgLst>
  <pc:docChgLst>
    <pc:chgData name="Stelios Vrachimis" userId="S::svrach01@ucy.ac.cy::535bc6dc-4948-40fa-a90c-2bf3b750b41d" providerId="AD" clId="Web-{B66E5240-9C07-4D4B-9E82-079E06DA1C24}"/>
    <pc:docChg chg="addSld modSld modSection">
      <pc:chgData name="Stelios Vrachimis" userId="S::svrach01@ucy.ac.cy::535bc6dc-4948-40fa-a90c-2bf3b750b41d" providerId="AD" clId="Web-{B66E5240-9C07-4D4B-9E82-079E06DA1C24}" dt="2022-07-16T19:43:17.893" v="106" actId="20577"/>
      <pc:docMkLst>
        <pc:docMk/>
      </pc:docMkLst>
      <pc:sldChg chg="modSp">
        <pc:chgData name="Stelios Vrachimis" userId="S::svrach01@ucy.ac.cy::535bc6dc-4948-40fa-a90c-2bf3b750b41d" providerId="AD" clId="Web-{B66E5240-9C07-4D4B-9E82-079E06DA1C24}" dt="2022-07-16T19:35:02.451" v="44" actId="20577"/>
        <pc:sldMkLst>
          <pc:docMk/>
          <pc:sldMk cId="3430910568" sldId="506"/>
        </pc:sldMkLst>
        <pc:spChg chg="mod">
          <ac:chgData name="Stelios Vrachimis" userId="S::svrach01@ucy.ac.cy::535bc6dc-4948-40fa-a90c-2bf3b750b41d" providerId="AD" clId="Web-{B66E5240-9C07-4D4B-9E82-079E06DA1C24}" dt="2022-07-16T19:35:02.451" v="44" actId="20577"/>
          <ac:spMkLst>
            <pc:docMk/>
            <pc:sldMk cId="3430910568" sldId="506"/>
            <ac:spMk id="3" creationId="{87B3AA2F-D8FE-A9BB-6066-F1079725CD98}"/>
          </ac:spMkLst>
        </pc:spChg>
      </pc:sldChg>
      <pc:sldChg chg="modSp new">
        <pc:chgData name="Stelios Vrachimis" userId="S::svrach01@ucy.ac.cy::535bc6dc-4948-40fa-a90c-2bf3b750b41d" providerId="AD" clId="Web-{B66E5240-9C07-4D4B-9E82-079E06DA1C24}" dt="2022-07-16T19:43:17.893" v="106" actId="20577"/>
        <pc:sldMkLst>
          <pc:docMk/>
          <pc:sldMk cId="858180568" sldId="507"/>
        </pc:sldMkLst>
        <pc:spChg chg="mod">
          <ac:chgData name="Stelios Vrachimis" userId="S::svrach01@ucy.ac.cy::535bc6dc-4948-40fa-a90c-2bf3b750b41d" providerId="AD" clId="Web-{B66E5240-9C07-4D4B-9E82-079E06DA1C24}" dt="2022-07-16T19:43:17.893" v="106" actId="20577"/>
          <ac:spMkLst>
            <pc:docMk/>
            <pc:sldMk cId="858180568" sldId="507"/>
            <ac:spMk id="3" creationId="{1AC79B48-253F-E148-7C9F-C57BCD049C90}"/>
          </ac:spMkLst>
        </pc:spChg>
      </pc:sldChg>
    </pc:docChg>
  </pc:docChgLst>
  <pc:docChgLst>
    <pc:chgData name="Demetris Eliades" userId="4d50a87f-0d44-41be-81bd-91d2396a3970" providerId="ADAL" clId="{F48E43F8-7F32-4F71-864D-864199D443A4}"/>
    <pc:docChg chg="undo custSel addSld delSld modSld sldOrd modMainMaster addSection modSection">
      <pc:chgData name="Demetris Eliades" userId="4d50a87f-0d44-41be-81bd-91d2396a3970" providerId="ADAL" clId="{F48E43F8-7F32-4F71-864D-864199D443A4}" dt="2022-07-18T07:24:45.698" v="7435" actId="47"/>
      <pc:docMkLst>
        <pc:docMk/>
      </pc:docMkLst>
      <pc:sldChg chg="addSp modSp">
        <pc:chgData name="Demetris Eliades" userId="4d50a87f-0d44-41be-81bd-91d2396a3970" providerId="ADAL" clId="{F48E43F8-7F32-4F71-864D-864199D443A4}" dt="2022-07-16T15:00:21.527" v="3999" actId="1076"/>
        <pc:sldMkLst>
          <pc:docMk/>
          <pc:sldMk cId="1252874316" sldId="330"/>
        </pc:sldMkLst>
        <pc:picChg chg="add mod">
          <ac:chgData name="Demetris Eliades" userId="4d50a87f-0d44-41be-81bd-91d2396a3970" providerId="ADAL" clId="{F48E43F8-7F32-4F71-864D-864199D443A4}" dt="2022-07-16T15:00:21.527" v="3999" actId="1076"/>
          <ac:picMkLst>
            <pc:docMk/>
            <pc:sldMk cId="1252874316" sldId="330"/>
            <ac:picMk id="2050" creationId="{00CA0C3B-1689-AB49-4735-B5CC3EB30B46}"/>
          </ac:picMkLst>
        </pc:picChg>
      </pc:sldChg>
      <pc:sldChg chg="modSp">
        <pc:chgData name="Demetris Eliades" userId="4d50a87f-0d44-41be-81bd-91d2396a3970" providerId="ADAL" clId="{F48E43F8-7F32-4F71-864D-864199D443A4}" dt="2022-07-17T15:11:04.042" v="6607" actId="20577"/>
        <pc:sldMkLst>
          <pc:docMk/>
          <pc:sldMk cId="1036094125" sldId="331"/>
        </pc:sldMkLst>
        <pc:graphicFrameChg chg="mod">
          <ac:chgData name="Demetris Eliades" userId="4d50a87f-0d44-41be-81bd-91d2396a3970" providerId="ADAL" clId="{F48E43F8-7F32-4F71-864D-864199D443A4}" dt="2022-07-17T15:11:04.042" v="6607" actId="20577"/>
          <ac:graphicFrameMkLst>
            <pc:docMk/>
            <pc:sldMk cId="1036094125" sldId="331"/>
            <ac:graphicFrameMk id="4" creationId="{667BF887-B404-4C60-0973-6B546BAE2C17}"/>
          </ac:graphicFrameMkLst>
        </pc:graphicFrameChg>
      </pc:sldChg>
      <pc:sldChg chg="addSp modSp mod modClrScheme chgLayout">
        <pc:chgData name="Demetris Eliades" userId="4d50a87f-0d44-41be-81bd-91d2396a3970" providerId="ADAL" clId="{F48E43F8-7F32-4F71-864D-864199D443A4}" dt="2022-07-16T10:32:28.697" v="1336" actId="20577"/>
        <pc:sldMkLst>
          <pc:docMk/>
          <pc:sldMk cId="2555137638" sldId="332"/>
        </pc:sldMkLst>
        <pc:spChg chg="mod ord">
          <ac:chgData name="Demetris Eliades" userId="4d50a87f-0d44-41be-81bd-91d2396a3970" providerId="ADAL" clId="{F48E43F8-7F32-4F71-864D-864199D443A4}" dt="2022-07-02T08:20:50.005" v="804" actId="700"/>
          <ac:spMkLst>
            <pc:docMk/>
            <pc:sldMk cId="2555137638" sldId="332"/>
            <ac:spMk id="2" creationId="{630835A7-BC65-6A14-71C0-AC1937CA42FC}"/>
          </ac:spMkLst>
        </pc:spChg>
        <pc:spChg chg="mod ord">
          <ac:chgData name="Demetris Eliades" userId="4d50a87f-0d44-41be-81bd-91d2396a3970" providerId="ADAL" clId="{F48E43F8-7F32-4F71-864D-864199D443A4}" dt="2022-07-16T10:32:28.697" v="1336" actId="20577"/>
          <ac:spMkLst>
            <pc:docMk/>
            <pc:sldMk cId="2555137638" sldId="332"/>
            <ac:spMk id="3" creationId="{FEE4EC1C-44EE-EF33-39D0-95BFFD9A439D}"/>
          </ac:spMkLst>
        </pc:spChg>
        <pc:spChg chg="add mod ord">
          <ac:chgData name="Demetris Eliades" userId="4d50a87f-0d44-41be-81bd-91d2396a3970" providerId="ADAL" clId="{F48E43F8-7F32-4F71-864D-864199D443A4}" dt="2022-07-02T08:20:50.005" v="804" actId="700"/>
          <ac:spMkLst>
            <pc:docMk/>
            <pc:sldMk cId="2555137638" sldId="332"/>
            <ac:spMk id="4" creationId="{F03EE778-B799-80D4-8471-06EF8ABF93D1}"/>
          </ac:spMkLst>
        </pc:spChg>
        <pc:picChg chg="mod">
          <ac:chgData name="Demetris Eliades" userId="4d50a87f-0d44-41be-81bd-91d2396a3970" providerId="ADAL" clId="{F48E43F8-7F32-4F71-864D-864199D443A4}" dt="2022-07-16T10:07:22.900" v="1291" actId="1076"/>
          <ac:picMkLst>
            <pc:docMk/>
            <pc:sldMk cId="2555137638" sldId="332"/>
            <ac:picMk id="7" creationId="{A2B91759-C7CA-4CCD-BF5F-A99995A20248}"/>
          </ac:picMkLst>
        </pc:picChg>
        <pc:picChg chg="mod">
          <ac:chgData name="Demetris Eliades" userId="4d50a87f-0d44-41be-81bd-91d2396a3970" providerId="ADAL" clId="{F48E43F8-7F32-4F71-864D-864199D443A4}" dt="2022-07-16T10:07:21.377" v="1290" actId="1076"/>
          <ac:picMkLst>
            <pc:docMk/>
            <pc:sldMk cId="2555137638" sldId="332"/>
            <ac:picMk id="1026" creationId="{19265D9B-7A41-4D5F-BBFA-E986295B2AB7}"/>
          </ac:picMkLst>
        </pc:picChg>
      </pc:sldChg>
      <pc:sldChg chg="addSp delSp modSp new del mod modClrScheme chgLayout">
        <pc:chgData name="Demetris Eliades" userId="4d50a87f-0d44-41be-81bd-91d2396a3970" providerId="ADAL" clId="{F48E43F8-7F32-4F71-864D-864199D443A4}" dt="2022-07-02T08:37:30.037" v="1136" actId="47"/>
        <pc:sldMkLst>
          <pc:docMk/>
          <pc:sldMk cId="1974290352" sldId="333"/>
        </pc:sldMkLst>
        <pc:spChg chg="del mod ord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2" creationId="{83140ABC-9A10-2DDA-D04F-DD5BE1E9E8B9}"/>
          </ac:spMkLst>
        </pc:spChg>
        <pc:spChg chg="del mod ord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3" creationId="{CB675F6A-1020-7754-9EDF-2E6E79BD9A07}"/>
          </ac:spMkLst>
        </pc:spChg>
        <pc:spChg chg="del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4" creationId="{BA533A2C-4C4B-C070-6084-9CA07F3FF6BB}"/>
          </ac:spMkLst>
        </pc:spChg>
        <pc:spChg chg="add mod ord">
          <ac:chgData name="Demetris Eliades" userId="4d50a87f-0d44-41be-81bd-91d2396a3970" providerId="ADAL" clId="{F48E43F8-7F32-4F71-864D-864199D443A4}" dt="2022-07-02T08:04:24.298" v="614" actId="20577"/>
          <ac:spMkLst>
            <pc:docMk/>
            <pc:sldMk cId="1974290352" sldId="333"/>
            <ac:spMk id="5" creationId="{76F85506-9497-874E-7DB5-3C697D997C5A}"/>
          </ac:spMkLst>
        </pc:spChg>
        <pc:spChg chg="add mod ord">
          <ac:chgData name="Demetris Eliades" userId="4d50a87f-0d44-41be-81bd-91d2396a3970" providerId="ADAL" clId="{F48E43F8-7F32-4F71-864D-864199D443A4}" dt="2022-07-02T08:04:28.180" v="629" actId="20577"/>
          <ac:spMkLst>
            <pc:docMk/>
            <pc:sldMk cId="1974290352" sldId="333"/>
            <ac:spMk id="6" creationId="{7CB98F08-AB37-19E7-E661-1CD737FBF6C4}"/>
          </ac:spMkLst>
        </pc:spChg>
      </pc:sldChg>
      <pc:sldChg chg="addSp delSp modSp new mod modClrScheme chgLayout">
        <pc:chgData name="Demetris Eliades" userId="4d50a87f-0d44-41be-81bd-91d2396a3970" providerId="ADAL" clId="{F48E43F8-7F32-4F71-864D-864199D443A4}" dt="2022-07-16T11:11:54.431" v="2176" actId="15"/>
        <pc:sldMkLst>
          <pc:docMk/>
          <pc:sldMk cId="2149301184" sldId="334"/>
        </pc:sldMkLst>
        <pc:spChg chg="del mod ord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2" creationId="{E70CAA03-0F84-93E1-7A3C-4FC12FC6F134}"/>
          </ac:spMkLst>
        </pc:spChg>
        <pc:spChg chg="del mod ord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3" creationId="{80BEEF1C-EAA9-C654-20B5-6390983F029D}"/>
          </ac:spMkLst>
        </pc:spChg>
        <pc:spChg chg="del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4" creationId="{F4581A00-F357-ABE3-C28F-98D9681611AC}"/>
          </ac:spMkLst>
        </pc:spChg>
        <pc:spChg chg="add mod ord">
          <ac:chgData name="Demetris Eliades" userId="4d50a87f-0d44-41be-81bd-91d2396a3970" providerId="ADAL" clId="{F48E43F8-7F32-4F71-864D-864199D443A4}" dt="2022-07-16T11:06:08.444" v="1860" actId="20577"/>
          <ac:spMkLst>
            <pc:docMk/>
            <pc:sldMk cId="2149301184" sldId="334"/>
            <ac:spMk id="5" creationId="{6A3A5B19-6617-3E13-9C9C-EC7F949CEEB2}"/>
          </ac:spMkLst>
        </pc:spChg>
        <pc:spChg chg="add mod ord">
          <ac:chgData name="Demetris Eliades" userId="4d50a87f-0d44-41be-81bd-91d2396a3970" providerId="ADAL" clId="{F48E43F8-7F32-4F71-864D-864199D443A4}" dt="2022-07-16T11:11:54.431" v="2176" actId="15"/>
          <ac:spMkLst>
            <pc:docMk/>
            <pc:sldMk cId="2149301184" sldId="334"/>
            <ac:spMk id="6" creationId="{09EBD849-56B1-8C2F-15C8-2A283E4AA319}"/>
          </ac:spMkLst>
        </pc:spChg>
        <pc:spChg chg="add mod">
          <ac:chgData name="Demetris Eliades" userId="4d50a87f-0d44-41be-81bd-91d2396a3970" providerId="ADAL" clId="{F48E43F8-7F32-4F71-864D-864199D443A4}" dt="2022-07-16T10:56:03.574" v="1617" actId="14100"/>
          <ac:spMkLst>
            <pc:docMk/>
            <pc:sldMk cId="2149301184" sldId="334"/>
            <ac:spMk id="7" creationId="{7DBF3E83-46BD-0FBD-CB5D-DB2A2A0277FD}"/>
          </ac:spMkLst>
        </pc:spChg>
        <pc:picChg chg="add mod">
          <ac:chgData name="Demetris Eliades" userId="4d50a87f-0d44-41be-81bd-91d2396a3970" providerId="ADAL" clId="{F48E43F8-7F32-4F71-864D-864199D443A4}" dt="2022-07-16T11:05:59.151" v="1859" actId="1440"/>
          <ac:picMkLst>
            <pc:docMk/>
            <pc:sldMk cId="2149301184" sldId="334"/>
            <ac:picMk id="4" creationId="{B274648C-476F-2DCA-27E4-75BA4326A840}"/>
          </ac:picMkLst>
        </pc:picChg>
      </pc:sldChg>
      <pc:sldChg chg="new del ord">
        <pc:chgData name="Demetris Eliades" userId="4d50a87f-0d44-41be-81bd-91d2396a3970" providerId="ADAL" clId="{F48E43F8-7F32-4F71-864D-864199D443A4}" dt="2022-07-02T08:04:37.066" v="632" actId="47"/>
        <pc:sldMkLst>
          <pc:docMk/>
          <pc:sldMk cId="4184819773" sldId="334"/>
        </pc:sldMkLst>
      </pc:sldChg>
      <pc:sldChg chg="addSp modSp new mod">
        <pc:chgData name="Demetris Eliades" userId="4d50a87f-0d44-41be-81bd-91d2396a3970" providerId="ADAL" clId="{F48E43F8-7F32-4F71-864D-864199D443A4}" dt="2022-07-16T14:54:19.603" v="3946" actId="20577"/>
        <pc:sldMkLst>
          <pc:docMk/>
          <pc:sldMk cId="1226757963" sldId="335"/>
        </pc:sldMkLst>
        <pc:spChg chg="mod">
          <ac:chgData name="Demetris Eliades" userId="4d50a87f-0d44-41be-81bd-91d2396a3970" providerId="ADAL" clId="{F48E43F8-7F32-4F71-864D-864199D443A4}" dt="2022-07-16T11:44:51.399" v="2520" actId="20577"/>
          <ac:spMkLst>
            <pc:docMk/>
            <pc:sldMk cId="1226757963" sldId="335"/>
            <ac:spMk id="2" creationId="{AA60B8F3-4B77-6974-6097-AC37B4422557}"/>
          </ac:spMkLst>
        </pc:spChg>
        <pc:spChg chg="mod">
          <ac:chgData name="Demetris Eliades" userId="4d50a87f-0d44-41be-81bd-91d2396a3970" providerId="ADAL" clId="{F48E43F8-7F32-4F71-864D-864199D443A4}" dt="2022-07-16T14:54:19.603" v="3946" actId="20577"/>
          <ac:spMkLst>
            <pc:docMk/>
            <pc:sldMk cId="1226757963" sldId="335"/>
            <ac:spMk id="3" creationId="{2AA4EA18-796A-5D87-0859-478C249B351D}"/>
          </ac:spMkLst>
        </pc:spChg>
        <pc:spChg chg="add mod">
          <ac:chgData name="Demetris Eliades" userId="4d50a87f-0d44-41be-81bd-91d2396a3970" providerId="ADAL" clId="{F48E43F8-7F32-4F71-864D-864199D443A4}" dt="2022-07-16T11:45:14.722" v="2523" actId="1076"/>
          <ac:spMkLst>
            <pc:docMk/>
            <pc:sldMk cId="1226757963" sldId="335"/>
            <ac:spMk id="4" creationId="{CCE811E2-D031-6549-F33D-F587221FB6DB}"/>
          </ac:spMkLst>
        </pc:spChg>
      </pc:sldChg>
      <pc:sldChg chg="addSp delSp modSp new mod ord">
        <pc:chgData name="Demetris Eliades" userId="4d50a87f-0d44-41be-81bd-91d2396a3970" providerId="ADAL" clId="{F48E43F8-7F32-4F71-864D-864199D443A4}" dt="2022-07-17T15:13:08.727" v="6686" actId="404"/>
        <pc:sldMkLst>
          <pc:docMk/>
          <pc:sldMk cId="1570060861" sldId="336"/>
        </pc:sldMkLst>
        <pc:spChg chg="mod">
          <ac:chgData name="Demetris Eliades" userId="4d50a87f-0d44-41be-81bd-91d2396a3970" providerId="ADAL" clId="{F48E43F8-7F32-4F71-864D-864199D443A4}" dt="2022-07-02T08:05:31.110" v="741" actId="20577"/>
          <ac:spMkLst>
            <pc:docMk/>
            <pc:sldMk cId="1570060861" sldId="336"/>
            <ac:spMk id="2" creationId="{6D202F26-3F88-5FE8-2676-EF0D64F7C73B}"/>
          </ac:spMkLst>
        </pc:spChg>
        <pc:spChg chg="mod">
          <ac:chgData name="Demetris Eliades" userId="4d50a87f-0d44-41be-81bd-91d2396a3970" providerId="ADAL" clId="{F48E43F8-7F32-4F71-864D-864199D443A4}" dt="2022-07-17T15:13:08.727" v="6686" actId="404"/>
          <ac:spMkLst>
            <pc:docMk/>
            <pc:sldMk cId="1570060861" sldId="336"/>
            <ac:spMk id="3" creationId="{FCBC09A5-2EAB-D6BC-A846-4492902999CF}"/>
          </ac:spMkLst>
        </pc:spChg>
        <pc:spChg chg="del">
          <ac:chgData name="Demetris Eliades" userId="4d50a87f-0d44-41be-81bd-91d2396a3970" providerId="ADAL" clId="{F48E43F8-7F32-4F71-864D-864199D443A4}" dt="2022-07-16T10:39:47.810" v="1412" actId="478"/>
          <ac:spMkLst>
            <pc:docMk/>
            <pc:sldMk cId="1570060861" sldId="336"/>
            <ac:spMk id="4" creationId="{CDD1B2FE-58AA-7589-B9DE-96472812A545}"/>
          </ac:spMkLst>
        </pc:spChg>
        <pc:picChg chg="add mod ord">
          <ac:chgData name="Demetris Eliades" userId="4d50a87f-0d44-41be-81bd-91d2396a3970" providerId="ADAL" clId="{F48E43F8-7F32-4F71-864D-864199D443A4}" dt="2022-07-16T10:41:35.026" v="1434" actId="167"/>
          <ac:picMkLst>
            <pc:docMk/>
            <pc:sldMk cId="1570060861" sldId="336"/>
            <ac:picMk id="6" creationId="{247F6968-79D8-0466-3208-9756C58A57B0}"/>
          </ac:picMkLst>
        </pc:picChg>
        <pc:picChg chg="add mod">
          <ac:chgData name="Demetris Eliades" userId="4d50a87f-0d44-41be-81bd-91d2396a3970" providerId="ADAL" clId="{F48E43F8-7F32-4F71-864D-864199D443A4}" dt="2022-07-16T10:41:48.721" v="1438" actId="1076"/>
          <ac:picMkLst>
            <pc:docMk/>
            <pc:sldMk cId="1570060861" sldId="336"/>
            <ac:picMk id="7" creationId="{1E71FFE3-1FFE-640E-1C3D-3461971D6264}"/>
          </ac:picMkLst>
        </pc:picChg>
        <pc:picChg chg="add mod">
          <ac:chgData name="Demetris Eliades" userId="4d50a87f-0d44-41be-81bd-91d2396a3970" providerId="ADAL" clId="{F48E43F8-7F32-4F71-864D-864199D443A4}" dt="2022-07-16T10:41:39.503" v="1435" actId="1076"/>
          <ac:picMkLst>
            <pc:docMk/>
            <pc:sldMk cId="1570060861" sldId="336"/>
            <ac:picMk id="1026" creationId="{3486EEC7-59C3-1570-834C-EF0371A542E8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28" creationId="{F0AC9379-A4F5-476E-7883-1980CA42104C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29" creationId="{3B6C28AA-55F2-A30B-E5A9-9FF2F3CC1592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0" creationId="{83E1065B-9E10-F144-297B-A297347F7A65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1" creationId="{CBE12EF7-FE11-ADE8-BD8D-F10D2C10681D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2" creationId="{925A2436-11DB-14E0-31CD-6A7C2B9156C0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3" creationId="{9462A160-6CB6-25F1-CCB4-4AD100D294A7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5" creationId="{A154EC2D-815C-86CB-0788-246BAC4CB0B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6" creationId="{D67F2534-7C54-00F3-779C-C74EEBB5CD6D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7" creationId="{C995BCFB-123A-E62C-F768-D22D6F343DF3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8" creationId="{4952D63C-399C-8807-E921-0C996386BB2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9" creationId="{33D31992-35D7-6161-7C44-488DD412A5F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40" creationId="{0B06991A-F201-8529-E3DE-4F9E684A2FD3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2" creationId="{51B50971-6F9E-DFBA-6FE9-AC3033A4B7DB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3" creationId="{19BE123E-0ACB-2486-D6B9-E929840A1180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4" creationId="{D8FC6F92-92CD-BEBF-F1CE-93E4B6D289B6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5" creationId="{AADD4391-915D-2B2F-9557-53F4CDF31CE1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6" creationId="{276281FB-3002-97E3-0799-DCFF80F47F54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7" creationId="{EED81CFD-1CF2-53AA-DB34-111F152CE5C1}"/>
          </ac:picMkLst>
        </pc:picChg>
      </pc:sldChg>
      <pc:sldChg chg="modSp new mod">
        <pc:chgData name="Demetris Eliades" userId="4d50a87f-0d44-41be-81bd-91d2396a3970" providerId="ADAL" clId="{F48E43F8-7F32-4F71-864D-864199D443A4}" dt="2022-07-02T08:38:13.346" v="1198" actId="20577"/>
        <pc:sldMkLst>
          <pc:docMk/>
          <pc:sldMk cId="900609429" sldId="337"/>
        </pc:sldMkLst>
        <pc:spChg chg="mod">
          <ac:chgData name="Demetris Eliades" userId="4d50a87f-0d44-41be-81bd-91d2396a3970" providerId="ADAL" clId="{F48E43F8-7F32-4F71-864D-864199D443A4}" dt="2022-07-02T08:38:13.346" v="1198" actId="20577"/>
          <ac:spMkLst>
            <pc:docMk/>
            <pc:sldMk cId="900609429" sldId="337"/>
            <ac:spMk id="2" creationId="{EE7D46ED-27B6-3A71-35E0-6CE8E3D61AF1}"/>
          </ac:spMkLst>
        </pc:spChg>
      </pc:sldChg>
      <pc:sldChg chg="new del">
        <pc:chgData name="Demetris Eliades" userId="4d50a87f-0d44-41be-81bd-91d2396a3970" providerId="ADAL" clId="{F48E43F8-7F32-4F71-864D-864199D443A4}" dt="2022-07-02T08:13:23.895" v="743" actId="47"/>
        <pc:sldMkLst>
          <pc:docMk/>
          <pc:sldMk cId="3895370893" sldId="337"/>
        </pc:sldMkLst>
      </pc:sldChg>
      <pc:sldChg chg="del">
        <pc:chgData name="Demetris Eliades" userId="4d50a87f-0d44-41be-81bd-91d2396a3970" providerId="ADAL" clId="{F48E43F8-7F32-4F71-864D-864199D443A4}" dt="2022-07-16T12:07:01.907" v="2901" actId="47"/>
        <pc:sldMkLst>
          <pc:docMk/>
          <pc:sldMk cId="3593169182" sldId="338"/>
        </pc:sldMkLst>
      </pc:sldChg>
      <pc:sldChg chg="modSp del mod ord">
        <pc:chgData name="Demetris Eliades" userId="4d50a87f-0d44-41be-81bd-91d2396a3970" providerId="ADAL" clId="{F48E43F8-7F32-4F71-864D-864199D443A4}" dt="2022-07-18T07:24:45.698" v="7435" actId="47"/>
        <pc:sldMkLst>
          <pc:docMk/>
          <pc:sldMk cId="1696572174" sldId="339"/>
        </pc:sldMkLst>
        <pc:spChg chg="mod">
          <ac:chgData name="Demetris Eliades" userId="4d50a87f-0d44-41be-81bd-91d2396a3970" providerId="ADAL" clId="{F48E43F8-7F32-4F71-864D-864199D443A4}" dt="2022-07-16T19:24:52.236" v="6589" actId="113"/>
          <ac:spMkLst>
            <pc:docMk/>
            <pc:sldMk cId="1696572174" sldId="339"/>
            <ac:spMk id="3" creationId="{9A3A7D60-0AE6-4D02-B268-CF82360FC1E1}"/>
          </ac:spMkLst>
        </pc:spChg>
        <pc:spChg chg="mod">
          <ac:chgData name="Demetris Eliades" userId="4d50a87f-0d44-41be-81bd-91d2396a3970" providerId="ADAL" clId="{F48E43F8-7F32-4F71-864D-864199D443A4}" dt="2022-07-16T08:37:49.090" v="1287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addSp delSp modSp mod">
        <pc:chgData name="Demetris Eliades" userId="4d50a87f-0d44-41be-81bd-91d2396a3970" providerId="ADAL" clId="{F48E43F8-7F32-4F71-864D-864199D443A4}" dt="2022-07-16T11:44:46.868" v="2514" actId="20577"/>
        <pc:sldMkLst>
          <pc:docMk/>
          <pc:sldMk cId="191586772" sldId="340"/>
        </pc:sldMkLst>
        <pc:spChg chg="mod">
          <ac:chgData name="Demetris Eliades" userId="4d50a87f-0d44-41be-81bd-91d2396a3970" providerId="ADAL" clId="{F48E43F8-7F32-4F71-864D-864199D443A4}" dt="2022-07-16T11:44:46.868" v="2514" actId="20577"/>
          <ac:spMkLst>
            <pc:docMk/>
            <pc:sldMk cId="191586772" sldId="340"/>
            <ac:spMk id="2" creationId="{5BB9A0CB-7459-3667-5A30-6A0C43662DE5}"/>
          </ac:spMkLst>
        </pc:spChg>
        <pc:spChg chg="del mod">
          <ac:chgData name="Demetris Eliades" userId="4d50a87f-0d44-41be-81bd-91d2396a3970" providerId="ADAL" clId="{F48E43F8-7F32-4F71-864D-864199D443A4}" dt="2022-07-16T11:43:41.474" v="2507" actId="478"/>
          <ac:spMkLst>
            <pc:docMk/>
            <pc:sldMk cId="191586772" sldId="340"/>
            <ac:spMk id="3" creationId="{F390BE2A-C5DC-8DA9-5BF5-538B92042535}"/>
          </ac:spMkLst>
        </pc:spChg>
        <pc:spChg chg="add del mod">
          <ac:chgData name="Demetris Eliades" userId="4d50a87f-0d44-41be-81bd-91d2396a3970" providerId="ADAL" clId="{F48E43F8-7F32-4F71-864D-864199D443A4}" dt="2022-07-16T11:44:14.436" v="2508" actId="22"/>
          <ac:spMkLst>
            <pc:docMk/>
            <pc:sldMk cId="191586772" sldId="340"/>
            <ac:spMk id="4" creationId="{45816257-0E0E-DF61-98C7-ECC2E015E822}"/>
          </ac:spMkLst>
        </pc:spChg>
        <pc:picChg chg="add mod ord">
          <ac:chgData name="Demetris Eliades" userId="4d50a87f-0d44-41be-81bd-91d2396a3970" providerId="ADAL" clId="{F48E43F8-7F32-4F71-864D-864199D443A4}" dt="2022-07-16T11:44:23.383" v="2509" actId="108"/>
          <ac:picMkLst>
            <pc:docMk/>
            <pc:sldMk cId="191586772" sldId="340"/>
            <ac:picMk id="6" creationId="{47205B4C-8801-2871-C27F-E466599C4D92}"/>
          </ac:picMkLst>
        </pc:picChg>
      </pc:sldChg>
      <pc:sldChg chg="addSp delSp modSp mod ord modAnim">
        <pc:chgData name="Demetris Eliades" userId="4d50a87f-0d44-41be-81bd-91d2396a3970" providerId="ADAL" clId="{F48E43F8-7F32-4F71-864D-864199D443A4}" dt="2022-07-17T15:31:25.449" v="7008" actId="14100"/>
        <pc:sldMkLst>
          <pc:docMk/>
          <pc:sldMk cId="23668939" sldId="341"/>
        </pc:sldMkLst>
        <pc:spChg chg="add mod">
          <ac:chgData name="Demetris Eliades" userId="4d50a87f-0d44-41be-81bd-91d2396a3970" providerId="ADAL" clId="{F48E43F8-7F32-4F71-864D-864199D443A4}" dt="2022-07-17T15:30:52.751" v="6996" actId="14100"/>
          <ac:spMkLst>
            <pc:docMk/>
            <pc:sldMk cId="23668939" sldId="341"/>
            <ac:spMk id="3" creationId="{3D9041EC-FD80-19B4-E2AD-BB6FDB390727}"/>
          </ac:spMkLst>
        </pc:spChg>
        <pc:spChg chg="add del">
          <ac:chgData name="Demetris Eliades" userId="4d50a87f-0d44-41be-81bd-91d2396a3970" providerId="ADAL" clId="{F48E43F8-7F32-4F71-864D-864199D443A4}" dt="2022-07-17T15:30:58.873" v="6999" actId="22"/>
          <ac:spMkLst>
            <pc:docMk/>
            <pc:sldMk cId="23668939" sldId="341"/>
            <ac:spMk id="6" creationId="{4BDAECFA-0F0E-9F2C-9E52-80F62B7734EA}"/>
          </ac:spMkLst>
        </pc:spChg>
        <pc:spChg chg="add mod">
          <ac:chgData name="Demetris Eliades" userId="4d50a87f-0d44-41be-81bd-91d2396a3970" providerId="ADAL" clId="{F48E43F8-7F32-4F71-864D-864199D443A4}" dt="2022-07-17T15:31:25.449" v="7008" actId="14100"/>
          <ac:spMkLst>
            <pc:docMk/>
            <pc:sldMk cId="23668939" sldId="341"/>
            <ac:spMk id="8" creationId="{324789B7-7CE1-2A6E-0559-BDE3C37BED0E}"/>
          </ac:spMkLst>
        </pc:spChg>
        <pc:spChg chg="add mod">
          <ac:chgData name="Demetris Eliades" userId="4d50a87f-0d44-41be-81bd-91d2396a3970" providerId="ADAL" clId="{F48E43F8-7F32-4F71-864D-864199D443A4}" dt="2022-07-17T15:31:20.012" v="7006" actId="14100"/>
          <ac:spMkLst>
            <pc:docMk/>
            <pc:sldMk cId="23668939" sldId="341"/>
            <ac:spMk id="9" creationId="{D91AD92F-6D72-7F78-DD0C-458CC1DBB8A1}"/>
          </ac:spMkLst>
        </pc:spChg>
      </pc:sldChg>
      <pc:sldChg chg="del">
        <pc:chgData name="Demetris Eliades" userId="4d50a87f-0d44-41be-81bd-91d2396a3970" providerId="ADAL" clId="{F48E43F8-7F32-4F71-864D-864199D443A4}" dt="2022-07-17T18:18:28.530" v="7229" actId="47"/>
        <pc:sldMkLst>
          <pc:docMk/>
          <pc:sldMk cId="2864182030" sldId="342"/>
        </pc:sldMkLst>
      </pc:sldChg>
      <pc:sldChg chg="delSp modSp del mod">
        <pc:chgData name="Demetris Eliades" userId="4d50a87f-0d44-41be-81bd-91d2396a3970" providerId="ADAL" clId="{F48E43F8-7F32-4F71-864D-864199D443A4}" dt="2022-07-17T15:32:08.281" v="7009" actId="47"/>
        <pc:sldMkLst>
          <pc:docMk/>
          <pc:sldMk cId="1620938696" sldId="343"/>
        </pc:sldMkLst>
        <pc:picChg chg="mod">
          <ac:chgData name="Demetris Eliades" userId="4d50a87f-0d44-41be-81bd-91d2396a3970" providerId="ADAL" clId="{F48E43F8-7F32-4F71-864D-864199D443A4}" dt="2022-07-16T07:45:57.983" v="1266" actId="14100"/>
          <ac:picMkLst>
            <pc:docMk/>
            <pc:sldMk cId="1620938696" sldId="343"/>
            <ac:picMk id="5" creationId="{D4BFCBE0-0EBD-B44F-E1AE-4A49EE0CADE0}"/>
          </ac:picMkLst>
        </pc:picChg>
        <pc:picChg chg="del">
          <ac:chgData name="Demetris Eliades" userId="4d50a87f-0d44-41be-81bd-91d2396a3970" providerId="ADAL" clId="{F48E43F8-7F32-4F71-864D-864199D443A4}" dt="2022-07-16T07:45:45.480" v="1258" actId="21"/>
          <ac:picMkLst>
            <pc:docMk/>
            <pc:sldMk cId="1620938696" sldId="343"/>
            <ac:picMk id="7" creationId="{4390CD53-441A-4FE2-6F39-B5EEA2E834CA}"/>
          </ac:picMkLst>
        </pc:picChg>
      </pc:sldChg>
      <pc:sldChg chg="del">
        <pc:chgData name="Demetris Eliades" userId="4d50a87f-0d44-41be-81bd-91d2396a3970" providerId="ADAL" clId="{F48E43F8-7F32-4F71-864D-864199D443A4}" dt="2022-07-17T18:18:51.999" v="7239" actId="47"/>
        <pc:sldMkLst>
          <pc:docMk/>
          <pc:sldMk cId="790234802" sldId="345"/>
        </pc:sldMkLst>
      </pc:sldChg>
      <pc:sldChg chg="del">
        <pc:chgData name="Demetris Eliades" userId="4d50a87f-0d44-41be-81bd-91d2396a3970" providerId="ADAL" clId="{F48E43F8-7F32-4F71-864D-864199D443A4}" dt="2022-07-17T18:18:46.971" v="7237" actId="47"/>
        <pc:sldMkLst>
          <pc:docMk/>
          <pc:sldMk cId="3535607889" sldId="346"/>
        </pc:sldMkLst>
      </pc:sldChg>
      <pc:sldChg chg="del">
        <pc:chgData name="Demetris Eliades" userId="4d50a87f-0d44-41be-81bd-91d2396a3970" providerId="ADAL" clId="{F48E43F8-7F32-4F71-864D-864199D443A4}" dt="2022-07-17T18:18:48.759" v="7238" actId="47"/>
        <pc:sldMkLst>
          <pc:docMk/>
          <pc:sldMk cId="2841923944" sldId="347"/>
        </pc:sldMkLst>
      </pc:sldChg>
      <pc:sldChg chg="modSp mod chgLayout">
        <pc:chgData name="Demetris Eliades" userId="4d50a87f-0d44-41be-81bd-91d2396a3970" providerId="ADAL" clId="{F48E43F8-7F32-4F71-864D-864199D443A4}" dt="2022-07-17T18:21:26.281" v="7315" actId="20577"/>
        <pc:sldMkLst>
          <pc:docMk/>
          <pc:sldMk cId="2060146247" sldId="348"/>
        </pc:sldMkLst>
        <pc:spChg chg="mod ord">
          <ac:chgData name="Demetris Eliades" userId="4d50a87f-0d44-41be-81bd-91d2396a3970" providerId="ADAL" clId="{F48E43F8-7F32-4F71-864D-864199D443A4}" dt="2022-07-17T18:20:42.120" v="7276" actId="700"/>
          <ac:spMkLst>
            <pc:docMk/>
            <pc:sldMk cId="2060146247" sldId="348"/>
            <ac:spMk id="2" creationId="{1C208B4A-65CE-49E9-C949-2C2BF3950F04}"/>
          </ac:spMkLst>
        </pc:spChg>
        <pc:spChg chg="mod ord">
          <ac:chgData name="Demetris Eliades" userId="4d50a87f-0d44-41be-81bd-91d2396a3970" providerId="ADAL" clId="{F48E43F8-7F32-4F71-864D-864199D443A4}" dt="2022-07-17T18:21:26.281" v="7315" actId="20577"/>
          <ac:spMkLst>
            <pc:docMk/>
            <pc:sldMk cId="2060146247" sldId="348"/>
            <ac:spMk id="3" creationId="{6331418F-F9A7-6CC1-73FD-204BDCAEB23E}"/>
          </ac:spMkLst>
        </pc:spChg>
      </pc:sldChg>
      <pc:sldChg chg="del">
        <pc:chgData name="Demetris Eliades" userId="4d50a87f-0d44-41be-81bd-91d2396a3970" providerId="ADAL" clId="{F48E43F8-7F32-4F71-864D-864199D443A4}" dt="2022-07-17T18:18:45.852" v="7236" actId="47"/>
        <pc:sldMkLst>
          <pc:docMk/>
          <pc:sldMk cId="2260471757" sldId="349"/>
        </pc:sldMkLst>
      </pc:sldChg>
      <pc:sldChg chg="del">
        <pc:chgData name="Demetris Eliades" userId="4d50a87f-0d44-41be-81bd-91d2396a3970" providerId="ADAL" clId="{F48E43F8-7F32-4F71-864D-864199D443A4}" dt="2022-07-17T18:18:34.549" v="7230" actId="47"/>
        <pc:sldMkLst>
          <pc:docMk/>
          <pc:sldMk cId="4027025372" sldId="350"/>
        </pc:sldMkLst>
      </pc:sldChg>
      <pc:sldChg chg="del">
        <pc:chgData name="Demetris Eliades" userId="4d50a87f-0d44-41be-81bd-91d2396a3970" providerId="ADAL" clId="{F48E43F8-7F32-4F71-864D-864199D443A4}" dt="2022-07-17T18:18:36.697" v="7232" actId="47"/>
        <pc:sldMkLst>
          <pc:docMk/>
          <pc:sldMk cId="722042076" sldId="351"/>
        </pc:sldMkLst>
      </pc:sldChg>
      <pc:sldChg chg="del">
        <pc:chgData name="Demetris Eliades" userId="4d50a87f-0d44-41be-81bd-91d2396a3970" providerId="ADAL" clId="{F48E43F8-7F32-4F71-864D-864199D443A4}" dt="2022-07-17T18:18:37.512" v="7233" actId="47"/>
        <pc:sldMkLst>
          <pc:docMk/>
          <pc:sldMk cId="916924171" sldId="352"/>
        </pc:sldMkLst>
      </pc:sldChg>
      <pc:sldChg chg="del">
        <pc:chgData name="Demetris Eliades" userId="4d50a87f-0d44-41be-81bd-91d2396a3970" providerId="ADAL" clId="{F48E43F8-7F32-4F71-864D-864199D443A4}" dt="2022-07-17T18:18:38.325" v="7234" actId="47"/>
        <pc:sldMkLst>
          <pc:docMk/>
          <pc:sldMk cId="2320139462" sldId="353"/>
        </pc:sldMkLst>
      </pc:sldChg>
      <pc:sldChg chg="del">
        <pc:chgData name="Demetris Eliades" userId="4d50a87f-0d44-41be-81bd-91d2396a3970" providerId="ADAL" clId="{F48E43F8-7F32-4F71-864D-864199D443A4}" dt="2022-07-17T18:18:35.803" v="7231" actId="47"/>
        <pc:sldMkLst>
          <pc:docMk/>
          <pc:sldMk cId="4222425776" sldId="354"/>
        </pc:sldMkLst>
      </pc:sldChg>
      <pc:sldChg chg="del">
        <pc:chgData name="Demetris Eliades" userId="4d50a87f-0d44-41be-81bd-91d2396a3970" providerId="ADAL" clId="{F48E43F8-7F32-4F71-864D-864199D443A4}" dt="2022-07-17T18:18:43.348" v="7235" actId="47"/>
        <pc:sldMkLst>
          <pc:docMk/>
          <pc:sldMk cId="3465197957" sldId="355"/>
        </pc:sldMkLst>
      </pc:sldChg>
      <pc:sldChg chg="del">
        <pc:chgData name="Demetris Eliades" userId="4d50a87f-0d44-41be-81bd-91d2396a3970" providerId="ADAL" clId="{F48E43F8-7F32-4F71-864D-864199D443A4}" dt="2022-07-17T17:56:58.429" v="7156" actId="47"/>
        <pc:sldMkLst>
          <pc:docMk/>
          <pc:sldMk cId="2914708389" sldId="356"/>
        </pc:sldMkLst>
      </pc:sldChg>
      <pc:sldChg chg="modSp del">
        <pc:chgData name="Demetris Eliades" userId="4d50a87f-0d44-41be-81bd-91d2396a3970" providerId="ADAL" clId="{F48E43F8-7F32-4F71-864D-864199D443A4}" dt="2022-07-17T17:57:00.611" v="7157" actId="47"/>
        <pc:sldMkLst>
          <pc:docMk/>
          <pc:sldMk cId="356840669" sldId="357"/>
        </pc:sldMkLst>
        <pc:picChg chg="mod">
          <ac:chgData name="Demetris Eliades" userId="4d50a87f-0d44-41be-81bd-91d2396a3970" providerId="ADAL" clId="{F48E43F8-7F32-4F71-864D-864199D443A4}" dt="2022-07-16T18:47:27.154" v="6587" actId="1076"/>
          <ac:picMkLst>
            <pc:docMk/>
            <pc:sldMk cId="356840669" sldId="357"/>
            <ac:picMk id="5" creationId="{4A65FA99-2BE9-8E14-D8FB-F623FFB4FCE4}"/>
          </ac:picMkLst>
        </pc:picChg>
      </pc:sldChg>
      <pc:sldChg chg="addSp modSp new del mod">
        <pc:chgData name="Demetris Eliades" userId="4d50a87f-0d44-41be-81bd-91d2396a3970" providerId="ADAL" clId="{F48E43F8-7F32-4F71-864D-864199D443A4}" dt="2022-07-17T15:32:08.281" v="7009" actId="47"/>
        <pc:sldMkLst>
          <pc:docMk/>
          <pc:sldMk cId="1526115114" sldId="358"/>
        </pc:sldMkLst>
        <pc:picChg chg="add mod">
          <ac:chgData name="Demetris Eliades" userId="4d50a87f-0d44-41be-81bd-91d2396a3970" providerId="ADAL" clId="{F48E43F8-7F32-4F71-864D-864199D443A4}" dt="2022-07-16T07:45:51.766" v="1262" actId="1076"/>
          <ac:picMkLst>
            <pc:docMk/>
            <pc:sldMk cId="1526115114" sldId="358"/>
            <ac:picMk id="4" creationId="{C2515B5F-E893-D050-C79A-60964E262D9F}"/>
          </ac:picMkLst>
        </pc:picChg>
      </pc:sldChg>
      <pc:sldChg chg="addSp delSp modSp del mod">
        <pc:chgData name="Demetris Eliades" userId="4d50a87f-0d44-41be-81bd-91d2396a3970" providerId="ADAL" clId="{F48E43F8-7F32-4F71-864D-864199D443A4}" dt="2022-07-17T18:16:05.668" v="7222" actId="47"/>
        <pc:sldMkLst>
          <pc:docMk/>
          <pc:sldMk cId="680416173" sldId="359"/>
        </pc:sldMkLst>
        <pc:picChg chg="add del mod">
          <ac:chgData name="Demetris Eliades" userId="4d50a87f-0d44-41be-81bd-91d2396a3970" providerId="ADAL" clId="{F48E43F8-7F32-4F71-864D-864199D443A4}" dt="2022-07-17T17:58:57.326" v="7218" actId="21"/>
          <ac:picMkLst>
            <pc:docMk/>
            <pc:sldMk cId="680416173" sldId="359"/>
            <ac:picMk id="6" creationId="{34EA1F5F-961D-4119-7B84-189ECBDFE3CB}"/>
          </ac:picMkLst>
        </pc:picChg>
      </pc:sldChg>
      <pc:sldChg chg="del">
        <pc:chgData name="Demetris Eliades" userId="4d50a87f-0d44-41be-81bd-91d2396a3970" providerId="ADAL" clId="{F48E43F8-7F32-4F71-864D-864199D443A4}" dt="2022-07-17T18:17:00.130" v="7223" actId="47"/>
        <pc:sldMkLst>
          <pc:docMk/>
          <pc:sldMk cId="3480567233" sldId="361"/>
        </pc:sldMkLst>
      </pc:sldChg>
      <pc:sldChg chg="del">
        <pc:chgData name="Demetris Eliades" userId="4d50a87f-0d44-41be-81bd-91d2396a3970" providerId="ADAL" clId="{F48E43F8-7F32-4F71-864D-864199D443A4}" dt="2022-07-17T18:18:20.659" v="7224" actId="47"/>
        <pc:sldMkLst>
          <pc:docMk/>
          <pc:sldMk cId="2463785068" sldId="476"/>
        </pc:sldMkLst>
      </pc:sldChg>
      <pc:sldChg chg="del">
        <pc:chgData name="Demetris Eliades" userId="4d50a87f-0d44-41be-81bd-91d2396a3970" providerId="ADAL" clId="{F48E43F8-7F32-4F71-864D-864199D443A4}" dt="2022-07-17T18:18:22.031" v="7225" actId="47"/>
        <pc:sldMkLst>
          <pc:docMk/>
          <pc:sldMk cId="2890437349" sldId="480"/>
        </pc:sldMkLst>
      </pc:sldChg>
      <pc:sldChg chg="del">
        <pc:chgData name="Demetris Eliades" userId="4d50a87f-0d44-41be-81bd-91d2396a3970" providerId="ADAL" clId="{F48E43F8-7F32-4F71-864D-864199D443A4}" dt="2022-07-17T18:18:23.427" v="7226" actId="47"/>
        <pc:sldMkLst>
          <pc:docMk/>
          <pc:sldMk cId="2331097637" sldId="485"/>
        </pc:sldMkLst>
      </pc:sldChg>
      <pc:sldChg chg="del">
        <pc:chgData name="Demetris Eliades" userId="4d50a87f-0d44-41be-81bd-91d2396a3970" providerId="ADAL" clId="{F48E43F8-7F32-4F71-864D-864199D443A4}" dt="2022-07-17T18:18:25.045" v="7228" actId="47"/>
        <pc:sldMkLst>
          <pc:docMk/>
          <pc:sldMk cId="1238693490" sldId="486"/>
        </pc:sldMkLst>
      </pc:sldChg>
      <pc:sldChg chg="del">
        <pc:chgData name="Demetris Eliades" userId="4d50a87f-0d44-41be-81bd-91d2396a3970" providerId="ADAL" clId="{F48E43F8-7F32-4F71-864D-864199D443A4}" dt="2022-07-17T18:18:24.174" v="7227" actId="47"/>
        <pc:sldMkLst>
          <pc:docMk/>
          <pc:sldMk cId="1607335744" sldId="487"/>
        </pc:sldMkLst>
      </pc:sldChg>
      <pc:sldChg chg="addSp delSp modSp new mod modClrScheme chgLayout">
        <pc:chgData name="Demetris Eliades" userId="4d50a87f-0d44-41be-81bd-91d2396a3970" providerId="ADAL" clId="{F48E43F8-7F32-4F71-864D-864199D443A4}" dt="2022-07-16T15:00:52.375" v="4000" actId="12100"/>
        <pc:sldMkLst>
          <pc:docMk/>
          <pc:sldMk cId="2314036570" sldId="488"/>
        </pc:sldMkLst>
        <pc:spChg chg="del mod ord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2" creationId="{7EE5F7A4-D921-9D2C-3134-159E0B27071C}"/>
          </ac:spMkLst>
        </pc:spChg>
        <pc:spChg chg="del mod ord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3" creationId="{6324A4DD-5446-8857-BBB5-16F6B80E357D}"/>
          </ac:spMkLst>
        </pc:spChg>
        <pc:spChg chg="del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4" creationId="{38392CA0-EBE0-E276-2B4C-5EC9FC4D502D}"/>
          </ac:spMkLst>
        </pc:spChg>
        <pc:spChg chg="add mod ord">
          <ac:chgData name="Demetris Eliades" userId="4d50a87f-0d44-41be-81bd-91d2396a3970" providerId="ADAL" clId="{F48E43F8-7F32-4F71-864D-864199D443A4}" dt="2022-07-16T10:49:20.451" v="1500" actId="20577"/>
          <ac:spMkLst>
            <pc:docMk/>
            <pc:sldMk cId="2314036570" sldId="488"/>
            <ac:spMk id="5" creationId="{7A264A0B-9DBC-2297-1979-E01E85C4A22C}"/>
          </ac:spMkLst>
        </pc:spChg>
        <pc:spChg chg="add del mod ord">
          <ac:chgData name="Demetris Eliades" userId="4d50a87f-0d44-41be-81bd-91d2396a3970" providerId="ADAL" clId="{F48E43F8-7F32-4F71-864D-864199D443A4}" dt="2022-07-16T10:53:38.540" v="1531" actId="478"/>
          <ac:spMkLst>
            <pc:docMk/>
            <pc:sldMk cId="2314036570" sldId="488"/>
            <ac:spMk id="6" creationId="{FC8A4E6C-2E6B-EA88-0763-86EE63DB534C}"/>
          </ac:spMkLst>
        </pc:spChg>
        <pc:spChg chg="add del mod">
          <ac:chgData name="Demetris Eliades" userId="4d50a87f-0d44-41be-81bd-91d2396a3970" providerId="ADAL" clId="{F48E43F8-7F32-4F71-864D-864199D443A4}" dt="2022-07-16T10:53:43.950" v="1532" actId="1032"/>
          <ac:spMkLst>
            <pc:docMk/>
            <pc:sldMk cId="2314036570" sldId="488"/>
            <ac:spMk id="7" creationId="{7A123F4C-5F06-8E0B-70CA-134C3550987B}"/>
          </ac:spMkLst>
        </pc:spChg>
        <pc:graphicFrameChg chg="add mod modGraphic">
          <ac:chgData name="Demetris Eliades" userId="4d50a87f-0d44-41be-81bd-91d2396a3970" providerId="ADAL" clId="{F48E43F8-7F32-4F71-864D-864199D443A4}" dt="2022-07-16T15:00:52.375" v="4000" actId="12100"/>
          <ac:graphicFrameMkLst>
            <pc:docMk/>
            <pc:sldMk cId="2314036570" sldId="488"/>
            <ac:graphicFrameMk id="8" creationId="{F7AFF73E-3573-1D8F-743D-1FDCF8DC312F}"/>
          </ac:graphicFrameMkLst>
        </pc:graphicFrameChg>
      </pc:sldChg>
      <pc:sldChg chg="addSp delSp modSp new mod">
        <pc:chgData name="Demetris Eliades" userId="4d50a87f-0d44-41be-81bd-91d2396a3970" providerId="ADAL" clId="{F48E43F8-7F32-4F71-864D-864199D443A4}" dt="2022-07-16T11:16:51.099" v="2235" actId="20577"/>
        <pc:sldMkLst>
          <pc:docMk/>
          <pc:sldMk cId="548735737" sldId="489"/>
        </pc:sldMkLst>
        <pc:spChg chg="mod">
          <ac:chgData name="Demetris Eliades" userId="4d50a87f-0d44-41be-81bd-91d2396a3970" providerId="ADAL" clId="{F48E43F8-7F32-4F71-864D-864199D443A4}" dt="2022-07-16T11:12:00.357" v="2182" actId="20577"/>
          <ac:spMkLst>
            <pc:docMk/>
            <pc:sldMk cId="548735737" sldId="489"/>
            <ac:spMk id="2" creationId="{C0DD17CB-F24A-FC91-0A2B-D48DD91FE005}"/>
          </ac:spMkLst>
        </pc:spChg>
        <pc:spChg chg="mod">
          <ac:chgData name="Demetris Eliades" userId="4d50a87f-0d44-41be-81bd-91d2396a3970" providerId="ADAL" clId="{F48E43F8-7F32-4F71-864D-864199D443A4}" dt="2022-07-16T11:16:51.099" v="2235" actId="20577"/>
          <ac:spMkLst>
            <pc:docMk/>
            <pc:sldMk cId="548735737" sldId="489"/>
            <ac:spMk id="3" creationId="{D978827B-8ED6-AE10-4BA5-B4C0C8CCF6BC}"/>
          </ac:spMkLst>
        </pc:spChg>
        <pc:spChg chg="add mod">
          <ac:chgData name="Demetris Eliades" userId="4d50a87f-0d44-41be-81bd-91d2396a3970" providerId="ADAL" clId="{F48E43F8-7F32-4F71-864D-864199D443A4}" dt="2022-07-16T11:08:15.680" v="2112"/>
          <ac:spMkLst>
            <pc:docMk/>
            <pc:sldMk cId="548735737" sldId="489"/>
            <ac:spMk id="4" creationId="{1582D656-AAB7-F419-F1A2-A8D4B2A7FA18}"/>
          </ac:spMkLst>
        </pc:spChg>
        <pc:picChg chg="add del mod">
          <ac:chgData name="Demetris Eliades" userId="4d50a87f-0d44-41be-81bd-91d2396a3970" providerId="ADAL" clId="{F48E43F8-7F32-4F71-864D-864199D443A4}" dt="2022-07-16T11:15:51.029" v="2222" actId="21"/>
          <ac:picMkLst>
            <pc:docMk/>
            <pc:sldMk cId="548735737" sldId="489"/>
            <ac:picMk id="6" creationId="{3B33C9E4-ED32-3D20-663B-4B26E8BD1027}"/>
          </ac:picMkLst>
        </pc:picChg>
        <pc:picChg chg="add mod">
          <ac:chgData name="Demetris Eliades" userId="4d50a87f-0d44-41be-81bd-91d2396a3970" providerId="ADAL" clId="{F48E43F8-7F32-4F71-864D-864199D443A4}" dt="2022-07-16T11:15:49.310" v="2221" actId="14100"/>
          <ac:picMkLst>
            <pc:docMk/>
            <pc:sldMk cId="548735737" sldId="489"/>
            <ac:picMk id="8" creationId="{EFFB9169-44AA-2328-4660-0221A1E94E60}"/>
          </ac:picMkLst>
        </pc:picChg>
        <pc:picChg chg="add mod">
          <ac:chgData name="Demetris Eliades" userId="4d50a87f-0d44-41be-81bd-91d2396a3970" providerId="ADAL" clId="{F48E43F8-7F32-4F71-864D-864199D443A4}" dt="2022-07-16T11:15:51.926" v="2223"/>
          <ac:picMkLst>
            <pc:docMk/>
            <pc:sldMk cId="548735737" sldId="489"/>
            <ac:picMk id="9" creationId="{4F2DCB74-0B34-4CE3-7EF4-ABB6A717F1EC}"/>
          </ac:picMkLst>
        </pc:picChg>
      </pc:sldChg>
      <pc:sldChg chg="addSp delSp modSp new mod">
        <pc:chgData name="Demetris Eliades" userId="4d50a87f-0d44-41be-81bd-91d2396a3970" providerId="ADAL" clId="{F48E43F8-7F32-4F71-864D-864199D443A4}" dt="2022-07-16T15:17:43.657" v="4056" actId="108"/>
        <pc:sldMkLst>
          <pc:docMk/>
          <pc:sldMk cId="3734667283" sldId="490"/>
        </pc:sldMkLst>
        <pc:spChg chg="mod">
          <ac:chgData name="Demetris Eliades" userId="4d50a87f-0d44-41be-81bd-91d2396a3970" providerId="ADAL" clId="{F48E43F8-7F32-4F71-864D-864199D443A4}" dt="2022-07-16T11:41:53.165" v="2492" actId="20577"/>
          <ac:spMkLst>
            <pc:docMk/>
            <pc:sldMk cId="3734667283" sldId="490"/>
            <ac:spMk id="2" creationId="{3F9EE8E1-1BF5-82C3-B331-F2F924070F30}"/>
          </ac:spMkLst>
        </pc:spChg>
        <pc:spChg chg="del">
          <ac:chgData name="Demetris Eliades" userId="4d50a87f-0d44-41be-81bd-91d2396a3970" providerId="ADAL" clId="{F48E43F8-7F32-4F71-864D-864199D443A4}" dt="2022-07-16T11:41:55.553" v="2493" actId="478"/>
          <ac:spMkLst>
            <pc:docMk/>
            <pc:sldMk cId="3734667283" sldId="490"/>
            <ac:spMk id="3" creationId="{3135A637-55D4-C38A-1C87-F83BE085D3F9}"/>
          </ac:spMkLst>
        </pc:spChg>
        <pc:spChg chg="add mod">
          <ac:chgData name="Demetris Eliades" userId="4d50a87f-0d44-41be-81bd-91d2396a3970" providerId="ADAL" clId="{F48E43F8-7F32-4F71-864D-864199D443A4}" dt="2022-07-16T11:50:14.186" v="2709" actId="1076"/>
          <ac:spMkLst>
            <pc:docMk/>
            <pc:sldMk cId="3734667283" sldId="490"/>
            <ac:spMk id="6" creationId="{89C256C0-A539-F9BD-0AAC-192AE5F08325}"/>
          </ac:spMkLst>
        </pc:spChg>
        <pc:spChg chg="add mod">
          <ac:chgData name="Demetris Eliades" userId="4d50a87f-0d44-41be-81bd-91d2396a3970" providerId="ADAL" clId="{F48E43F8-7F32-4F71-864D-864199D443A4}" dt="2022-07-16T11:51:44.585" v="2766" actId="1076"/>
          <ac:spMkLst>
            <pc:docMk/>
            <pc:sldMk cId="3734667283" sldId="490"/>
            <ac:spMk id="7" creationId="{D9062F32-C34D-258F-BFBD-C02D33686AF9}"/>
          </ac:spMkLst>
        </pc:spChg>
        <pc:spChg chg="add mod">
          <ac:chgData name="Demetris Eliades" userId="4d50a87f-0d44-41be-81bd-91d2396a3970" providerId="ADAL" clId="{F48E43F8-7F32-4F71-864D-864199D443A4}" dt="2022-07-16T12:06:47.868" v="2900" actId="20577"/>
          <ac:spMkLst>
            <pc:docMk/>
            <pc:sldMk cId="3734667283" sldId="490"/>
            <ac:spMk id="8" creationId="{9F5DEE53-972E-D4FA-3F22-546B544981E8}"/>
          </ac:spMkLst>
        </pc:spChg>
        <pc:spChg chg="add mod">
          <ac:chgData name="Demetris Eliades" userId="4d50a87f-0d44-41be-81bd-91d2396a3970" providerId="ADAL" clId="{F48E43F8-7F32-4F71-864D-864199D443A4}" dt="2022-07-16T11:51:15.384" v="2740" actId="20577"/>
          <ac:spMkLst>
            <pc:docMk/>
            <pc:sldMk cId="3734667283" sldId="490"/>
            <ac:spMk id="9" creationId="{3F48C236-5004-D69D-DB1B-89EF8C11BCB2}"/>
          </ac:spMkLst>
        </pc:spChg>
        <pc:spChg chg="add mod">
          <ac:chgData name="Demetris Eliades" userId="4d50a87f-0d44-41be-81bd-91d2396a3970" providerId="ADAL" clId="{F48E43F8-7F32-4F71-864D-864199D443A4}" dt="2022-07-16T11:50:47.608" v="2734" actId="20577"/>
          <ac:spMkLst>
            <pc:docMk/>
            <pc:sldMk cId="3734667283" sldId="490"/>
            <ac:spMk id="10" creationId="{16FB3897-818D-68A2-CA41-E5F1E46D954E}"/>
          </ac:spMkLst>
        </pc:spChg>
        <pc:picChg chg="add mod">
          <ac:chgData name="Demetris Eliades" userId="4d50a87f-0d44-41be-81bd-91d2396a3970" providerId="ADAL" clId="{F48E43F8-7F32-4F71-864D-864199D443A4}" dt="2022-07-16T15:17:43.657" v="4056" actId="108"/>
          <ac:picMkLst>
            <pc:docMk/>
            <pc:sldMk cId="3734667283" sldId="490"/>
            <ac:picMk id="5" creationId="{A825BFE0-3BF9-C107-6543-6EAB8D50B44A}"/>
          </ac:picMkLst>
        </pc:picChg>
      </pc:sldChg>
      <pc:sldChg chg="addSp delSp modSp new mod">
        <pc:chgData name="Demetris Eliades" userId="4d50a87f-0d44-41be-81bd-91d2396a3970" providerId="ADAL" clId="{F48E43F8-7F32-4F71-864D-864199D443A4}" dt="2022-07-16T16:29:37.854" v="6092" actId="1076"/>
        <pc:sldMkLst>
          <pc:docMk/>
          <pc:sldMk cId="3941152462" sldId="491"/>
        </pc:sldMkLst>
        <pc:spChg chg="mod">
          <ac:chgData name="Demetris Eliades" userId="4d50a87f-0d44-41be-81bd-91d2396a3970" providerId="ADAL" clId="{F48E43F8-7F32-4F71-864D-864199D443A4}" dt="2022-07-16T11:58:47.281" v="2882" actId="20577"/>
          <ac:spMkLst>
            <pc:docMk/>
            <pc:sldMk cId="3941152462" sldId="491"/>
            <ac:spMk id="2" creationId="{7213F4A2-063C-0758-E1EE-5C1647EB0FC1}"/>
          </ac:spMkLst>
        </pc:spChg>
        <pc:spChg chg="mod">
          <ac:chgData name="Demetris Eliades" userId="4d50a87f-0d44-41be-81bd-91d2396a3970" providerId="ADAL" clId="{F48E43F8-7F32-4F71-864D-864199D443A4}" dt="2022-07-16T14:54:47.789" v="3947" actId="5793"/>
          <ac:spMkLst>
            <pc:docMk/>
            <pc:sldMk cId="3941152462" sldId="491"/>
            <ac:spMk id="3" creationId="{117CFDDA-388D-3145-FB6A-213761C86DF2}"/>
          </ac:spMkLst>
        </pc:spChg>
        <pc:spChg chg="add">
          <ac:chgData name="Demetris Eliades" userId="4d50a87f-0d44-41be-81bd-91d2396a3970" providerId="ADAL" clId="{F48E43F8-7F32-4F71-864D-864199D443A4}" dt="2022-07-16T11:55:43.613" v="2839"/>
          <ac:spMkLst>
            <pc:docMk/>
            <pc:sldMk cId="3941152462" sldId="491"/>
            <ac:spMk id="4" creationId="{2B2C592A-F9A2-8D2E-FA4E-ED7FF708BB01}"/>
          </ac:spMkLst>
        </pc:spChg>
        <pc:spChg chg="add del mod">
          <ac:chgData name="Demetris Eliades" userId="4d50a87f-0d44-41be-81bd-91d2396a3970" providerId="ADAL" clId="{F48E43F8-7F32-4F71-864D-864199D443A4}" dt="2022-07-16T11:55:58.643" v="2841" actId="478"/>
          <ac:spMkLst>
            <pc:docMk/>
            <pc:sldMk cId="3941152462" sldId="491"/>
            <ac:spMk id="5" creationId="{A7369D1F-3379-E922-B90F-9DDCBA9E9B8E}"/>
          </ac:spMkLst>
        </pc:spChg>
        <pc:spChg chg="add del mod">
          <ac:chgData name="Demetris Eliades" userId="4d50a87f-0d44-41be-81bd-91d2396a3970" providerId="ADAL" clId="{F48E43F8-7F32-4F71-864D-864199D443A4}" dt="2022-07-16T11:56:13.310" v="2843"/>
          <ac:spMkLst>
            <pc:docMk/>
            <pc:sldMk cId="3941152462" sldId="491"/>
            <ac:spMk id="6" creationId="{416CEFAE-CFAB-0AAB-C8B5-7F0288536A3E}"/>
          </ac:spMkLst>
        </pc:spChg>
        <pc:spChg chg="add del mod">
          <ac:chgData name="Demetris Eliades" userId="4d50a87f-0d44-41be-81bd-91d2396a3970" providerId="ADAL" clId="{F48E43F8-7F32-4F71-864D-864199D443A4}" dt="2022-07-16T11:56:14.593" v="2845"/>
          <ac:spMkLst>
            <pc:docMk/>
            <pc:sldMk cId="3941152462" sldId="491"/>
            <ac:spMk id="7" creationId="{C5FC8E25-3D2D-2F37-7549-64C11C3CF4F6}"/>
          </ac:spMkLst>
        </pc:spChg>
        <pc:picChg chg="add mod modCrop">
          <ac:chgData name="Demetris Eliades" userId="4d50a87f-0d44-41be-81bd-91d2396a3970" providerId="ADAL" clId="{F48E43F8-7F32-4F71-864D-864199D443A4}" dt="2022-07-16T16:29:29.169" v="6090" actId="732"/>
          <ac:picMkLst>
            <pc:docMk/>
            <pc:sldMk cId="3941152462" sldId="491"/>
            <ac:picMk id="9" creationId="{6F92196B-FC91-5265-1C1F-2A057DBD7D2D}"/>
          </ac:picMkLst>
        </pc:picChg>
        <pc:picChg chg="add mod">
          <ac:chgData name="Demetris Eliades" userId="4d50a87f-0d44-41be-81bd-91d2396a3970" providerId="ADAL" clId="{F48E43F8-7F32-4F71-864D-864199D443A4}" dt="2022-07-16T16:29:37.854" v="6092" actId="1076"/>
          <ac:picMkLst>
            <pc:docMk/>
            <pc:sldMk cId="3941152462" sldId="491"/>
            <ac:picMk id="4098" creationId="{EC4F7B9C-EE2A-26AC-6B7B-9D4178FB2D68}"/>
          </ac:picMkLst>
        </pc:picChg>
      </pc:sldChg>
      <pc:sldChg chg="del">
        <pc:chgData name="Demetris Eliades" userId="4d50a87f-0d44-41be-81bd-91d2396a3970" providerId="ADAL" clId="{F48E43F8-7F32-4F71-864D-864199D443A4}" dt="2022-07-17T17:57:31.234" v="7212" actId="47"/>
        <pc:sldMkLst>
          <pc:docMk/>
          <pc:sldMk cId="3794182255" sldId="492"/>
        </pc:sldMkLst>
      </pc:sldChg>
      <pc:sldChg chg="addSp delSp modSp new mod">
        <pc:chgData name="Demetris Eliades" userId="4d50a87f-0d44-41be-81bd-91d2396a3970" providerId="ADAL" clId="{F48E43F8-7F32-4F71-864D-864199D443A4}" dt="2022-07-16T15:14:16.132" v="4011" actId="1076"/>
        <pc:sldMkLst>
          <pc:docMk/>
          <pc:sldMk cId="4291278030" sldId="493"/>
        </pc:sldMkLst>
        <pc:spChg chg="mod">
          <ac:chgData name="Demetris Eliades" userId="4d50a87f-0d44-41be-81bd-91d2396a3970" providerId="ADAL" clId="{F48E43F8-7F32-4F71-864D-864199D443A4}" dt="2022-07-16T12:07:25.128" v="2932" actId="114"/>
          <ac:spMkLst>
            <pc:docMk/>
            <pc:sldMk cId="4291278030" sldId="493"/>
            <ac:spMk id="2" creationId="{367F7372-12D2-4510-25FE-48E89CF91F4B}"/>
          </ac:spMkLst>
        </pc:spChg>
        <pc:spChg chg="mod">
          <ac:chgData name="Demetris Eliades" userId="4d50a87f-0d44-41be-81bd-91d2396a3970" providerId="ADAL" clId="{F48E43F8-7F32-4F71-864D-864199D443A4}" dt="2022-07-16T15:14:05.610" v="4008" actId="404"/>
          <ac:spMkLst>
            <pc:docMk/>
            <pc:sldMk cId="4291278030" sldId="493"/>
            <ac:spMk id="3" creationId="{6372B712-4083-B155-7DE6-9082DA41CDA8}"/>
          </ac:spMkLst>
        </pc:spChg>
        <pc:spChg chg="add del mod">
          <ac:chgData name="Demetris Eliades" userId="4d50a87f-0d44-41be-81bd-91d2396a3970" providerId="ADAL" clId="{F48E43F8-7F32-4F71-864D-864199D443A4}" dt="2022-07-16T14:54:59.028" v="3948" actId="478"/>
          <ac:spMkLst>
            <pc:docMk/>
            <pc:sldMk cId="4291278030" sldId="493"/>
            <ac:spMk id="5" creationId="{7A4DD86D-5AA2-0937-1F59-8EC06722B73F}"/>
          </ac:spMkLst>
        </pc:spChg>
        <pc:picChg chg="add mod">
          <ac:chgData name="Demetris Eliades" userId="4d50a87f-0d44-41be-81bd-91d2396a3970" providerId="ADAL" clId="{F48E43F8-7F32-4F71-864D-864199D443A4}" dt="2022-07-16T15:14:16.132" v="4011" actId="1076"/>
          <ac:picMkLst>
            <pc:docMk/>
            <pc:sldMk cId="4291278030" sldId="493"/>
            <ac:picMk id="6" creationId="{06D8C2E5-B21E-E89A-5953-E8DEBA9261D1}"/>
          </ac:picMkLst>
        </pc:picChg>
      </pc:sldChg>
      <pc:sldChg chg="addSp delSp modSp new mod modClrScheme chgLayout">
        <pc:chgData name="Demetris Eliades" userId="4d50a87f-0d44-41be-81bd-91d2396a3970" providerId="ADAL" clId="{F48E43F8-7F32-4F71-864D-864199D443A4}" dt="2022-07-16T15:33:44.430" v="4459" actId="20577"/>
        <pc:sldMkLst>
          <pc:docMk/>
          <pc:sldMk cId="808804773" sldId="494"/>
        </pc:sldMkLst>
        <pc:spChg chg="mod ord">
          <ac:chgData name="Demetris Eliades" userId="4d50a87f-0d44-41be-81bd-91d2396a3970" providerId="ADAL" clId="{F48E43F8-7F32-4F71-864D-864199D443A4}" dt="2022-07-16T15:24:17.992" v="4120" actId="26606"/>
          <ac:spMkLst>
            <pc:docMk/>
            <pc:sldMk cId="808804773" sldId="494"/>
            <ac:spMk id="2" creationId="{35A0CB9E-0263-55B2-1FB1-643B219A9296}"/>
          </ac:spMkLst>
        </pc:spChg>
        <pc:spChg chg="del mod ord">
          <ac:chgData name="Demetris Eliades" userId="4d50a87f-0d44-41be-81bd-91d2396a3970" providerId="ADAL" clId="{F48E43F8-7F32-4F71-864D-864199D443A4}" dt="2022-07-16T15:24:14.858" v="4118" actId="700"/>
          <ac:spMkLst>
            <pc:docMk/>
            <pc:sldMk cId="808804773" sldId="494"/>
            <ac:spMk id="3" creationId="{1BA03A7E-4254-243C-57FC-C904EA03D87F}"/>
          </ac:spMkLst>
        </pc:spChg>
        <pc:spChg chg="add del mod ord">
          <ac:chgData name="Demetris Eliades" userId="4d50a87f-0d44-41be-81bd-91d2396a3970" providerId="ADAL" clId="{F48E43F8-7F32-4F71-864D-864199D443A4}" dt="2022-07-16T15:33:44.430" v="4459" actId="20577"/>
          <ac:spMkLst>
            <pc:docMk/>
            <pc:sldMk cId="808804773" sldId="494"/>
            <ac:spMk id="4" creationId="{C67FBDAB-595B-369C-86BE-91DE1215FB04}"/>
          </ac:spMkLst>
        </pc:spChg>
        <pc:spChg chg="add del mod ord">
          <ac:chgData name="Demetris Eliades" userId="4d50a87f-0d44-41be-81bd-91d2396a3970" providerId="ADAL" clId="{F48E43F8-7F32-4F71-864D-864199D443A4}" dt="2022-07-16T15:24:20.577" v="4121" actId="22"/>
          <ac:spMkLst>
            <pc:docMk/>
            <pc:sldMk cId="808804773" sldId="494"/>
            <ac:spMk id="5" creationId="{44AF05D2-2581-3C2B-F0EB-9AEC0EF40B9D}"/>
          </ac:spMkLst>
        </pc:spChg>
        <pc:picChg chg="add del">
          <ac:chgData name="Demetris Eliades" userId="4d50a87f-0d44-41be-81bd-91d2396a3970" providerId="ADAL" clId="{F48E43F8-7F32-4F71-864D-864199D443A4}" dt="2022-07-16T15:24:17.992" v="4120" actId="26606"/>
          <ac:picMkLst>
            <pc:docMk/>
            <pc:sldMk cId="808804773" sldId="494"/>
            <ac:picMk id="7" creationId="{3AB64176-1939-BAC5-A2F1-718AA3D5C7F1}"/>
          </ac:picMkLst>
        </pc:picChg>
        <pc:picChg chg="add mod ord">
          <ac:chgData name="Demetris Eliades" userId="4d50a87f-0d44-41be-81bd-91d2396a3970" providerId="ADAL" clId="{F48E43F8-7F32-4F71-864D-864199D443A4}" dt="2022-07-16T15:25:16.971" v="4128" actId="1076"/>
          <ac:picMkLst>
            <pc:docMk/>
            <pc:sldMk cId="808804773" sldId="494"/>
            <ac:picMk id="8" creationId="{79CB4F68-5D48-8E79-A035-F3E885A5DDB5}"/>
          </ac:picMkLst>
        </pc:picChg>
      </pc:sldChg>
      <pc:sldChg chg="addSp delSp modSp new mod modClrScheme modAnim chgLayout">
        <pc:chgData name="Demetris Eliades" userId="4d50a87f-0d44-41be-81bd-91d2396a3970" providerId="ADAL" clId="{F48E43F8-7F32-4F71-864D-864199D443A4}" dt="2022-07-16T15:51:19.206" v="4996"/>
        <pc:sldMkLst>
          <pc:docMk/>
          <pc:sldMk cId="2010522370" sldId="495"/>
        </pc:sldMkLst>
        <pc:spChg chg="mod">
          <ac:chgData name="Demetris Eliades" userId="4d50a87f-0d44-41be-81bd-91d2396a3970" providerId="ADAL" clId="{F48E43F8-7F32-4F71-864D-864199D443A4}" dt="2022-07-16T15:50:11.350" v="4980" actId="26606"/>
          <ac:spMkLst>
            <pc:docMk/>
            <pc:sldMk cId="2010522370" sldId="495"/>
            <ac:spMk id="2" creationId="{594AA079-70FF-8F8A-8898-A59D85D58292}"/>
          </ac:spMkLst>
        </pc:spChg>
        <pc:spChg chg="del mod">
          <ac:chgData name="Demetris Eliades" userId="4d50a87f-0d44-41be-81bd-91d2396a3970" providerId="ADAL" clId="{F48E43F8-7F32-4F71-864D-864199D443A4}" dt="2022-07-16T15:50:08.019" v="4977" actId="22"/>
          <ac:spMkLst>
            <pc:docMk/>
            <pc:sldMk cId="2010522370" sldId="495"/>
            <ac:spMk id="3" creationId="{A4AD0586-E975-5688-21FF-849B4FDEAEE3}"/>
          </ac:spMkLst>
        </pc:spChg>
        <pc:spChg chg="add mod">
          <ac:chgData name="Demetris Eliades" userId="4d50a87f-0d44-41be-81bd-91d2396a3970" providerId="ADAL" clId="{F48E43F8-7F32-4F71-864D-864199D443A4}" dt="2022-07-16T15:50:54.494" v="4990" actId="1582"/>
          <ac:spMkLst>
            <pc:docMk/>
            <pc:sldMk cId="2010522370" sldId="495"/>
            <ac:spMk id="6" creationId="{72BE37EB-03FD-442A-47E8-D355904E5E09}"/>
          </ac:spMkLst>
        </pc:spChg>
        <pc:spChg chg="add mod">
          <ac:chgData name="Demetris Eliades" userId="4d50a87f-0d44-41be-81bd-91d2396a3970" providerId="ADAL" clId="{F48E43F8-7F32-4F71-864D-864199D443A4}" dt="2022-07-16T15:51:13.383" v="4994" actId="14100"/>
          <ac:spMkLst>
            <pc:docMk/>
            <pc:sldMk cId="2010522370" sldId="495"/>
            <ac:spMk id="8" creationId="{5463054F-78BB-F5D3-0D9E-B482A98AE244}"/>
          </ac:spMkLst>
        </pc:spChg>
        <pc:spChg chg="add del mod">
          <ac:chgData name="Demetris Eliades" userId="4d50a87f-0d44-41be-81bd-91d2396a3970" providerId="ADAL" clId="{F48E43F8-7F32-4F71-864D-864199D443A4}" dt="2022-07-16T15:50:11.348" v="4979" actId="26606"/>
          <ac:spMkLst>
            <pc:docMk/>
            <pc:sldMk cId="2010522370" sldId="495"/>
            <ac:spMk id="10" creationId="{340DA7CE-73C7-D3C8-76E5-1FC1DA23074C}"/>
          </ac:spMkLst>
        </pc:spChg>
        <pc:picChg chg="add mod ord">
          <ac:chgData name="Demetris Eliades" userId="4d50a87f-0d44-41be-81bd-91d2396a3970" providerId="ADAL" clId="{F48E43F8-7F32-4F71-864D-864199D443A4}" dt="2022-07-16T15:50:11.350" v="4980" actId="26606"/>
          <ac:picMkLst>
            <pc:docMk/>
            <pc:sldMk cId="2010522370" sldId="495"/>
            <ac:picMk id="5" creationId="{03DF11B5-6FCD-7698-4C3E-E0352CB82664}"/>
          </ac:picMkLst>
        </pc:picChg>
      </pc:sldChg>
      <pc:sldChg chg="addSp delSp modSp new mod delAnim modAnim">
        <pc:chgData name="Demetris Eliades" userId="4d50a87f-0d44-41be-81bd-91d2396a3970" providerId="ADAL" clId="{F48E43F8-7F32-4F71-864D-864199D443A4}" dt="2022-07-16T21:56:18.919" v="6603"/>
        <pc:sldMkLst>
          <pc:docMk/>
          <pc:sldMk cId="340378107" sldId="496"/>
        </pc:sldMkLst>
        <pc:spChg chg="mod">
          <ac:chgData name="Demetris Eliades" userId="4d50a87f-0d44-41be-81bd-91d2396a3970" providerId="ADAL" clId="{F48E43F8-7F32-4F71-864D-864199D443A4}" dt="2022-07-16T14:55:24.703" v="3979" actId="20577"/>
          <ac:spMkLst>
            <pc:docMk/>
            <pc:sldMk cId="340378107" sldId="496"/>
            <ac:spMk id="2" creationId="{055C159B-DD95-7176-3253-F383E7611272}"/>
          </ac:spMkLst>
        </pc:spChg>
        <pc:spChg chg="mod">
          <ac:chgData name="Demetris Eliades" userId="4d50a87f-0d44-41be-81bd-91d2396a3970" providerId="ADAL" clId="{F48E43F8-7F32-4F71-864D-864199D443A4}" dt="2022-07-16T16:52:57.826" v="6390" actId="5793"/>
          <ac:spMkLst>
            <pc:docMk/>
            <pc:sldMk cId="340378107" sldId="496"/>
            <ac:spMk id="3" creationId="{D0EE7BFD-EEA6-06DB-AB7D-23B9F10126E8}"/>
          </ac:spMkLst>
        </pc:spChg>
        <pc:picChg chg="add mod modCrop">
          <ac:chgData name="Demetris Eliades" userId="4d50a87f-0d44-41be-81bd-91d2396a3970" providerId="ADAL" clId="{F48E43F8-7F32-4F71-864D-864199D443A4}" dt="2022-07-16T21:55:51.246" v="6597" actId="1076"/>
          <ac:picMkLst>
            <pc:docMk/>
            <pc:sldMk cId="340378107" sldId="496"/>
            <ac:picMk id="5" creationId="{DB105D38-CA00-DA73-103A-0BCAC4410DB9}"/>
          </ac:picMkLst>
        </pc:picChg>
        <pc:picChg chg="add del mod">
          <ac:chgData name="Demetris Eliades" userId="4d50a87f-0d44-41be-81bd-91d2396a3970" providerId="ADAL" clId="{F48E43F8-7F32-4F71-864D-864199D443A4}" dt="2022-07-16T16:50:25.442" v="6315" actId="478"/>
          <ac:picMkLst>
            <pc:docMk/>
            <pc:sldMk cId="340378107" sldId="496"/>
            <ac:picMk id="5" creationId="{E6D38C4E-ED7E-D6BF-C06B-0875F320410C}"/>
          </ac:picMkLst>
        </pc:picChg>
        <pc:picChg chg="add del mod">
          <ac:chgData name="Demetris Eliades" userId="4d50a87f-0d44-41be-81bd-91d2396a3970" providerId="ADAL" clId="{F48E43F8-7F32-4F71-864D-864199D443A4}" dt="2022-07-16T21:56:16.149" v="6600" actId="21"/>
          <ac:picMkLst>
            <pc:docMk/>
            <pc:sldMk cId="340378107" sldId="496"/>
            <ac:picMk id="7" creationId="{991F580C-CBD7-044C-6864-1A1AC20A4DC4}"/>
          </ac:picMkLst>
        </pc:picChg>
        <pc:picChg chg="add mod">
          <ac:chgData name="Demetris Eliades" userId="4d50a87f-0d44-41be-81bd-91d2396a3970" providerId="ADAL" clId="{F48E43F8-7F32-4F71-864D-864199D443A4}" dt="2022-07-16T21:56:16.522" v="6601"/>
          <ac:picMkLst>
            <pc:docMk/>
            <pc:sldMk cId="340378107" sldId="496"/>
            <ac:picMk id="8" creationId="{497A44B7-1064-EA30-8752-EED8F3F17609}"/>
          </ac:picMkLst>
        </pc:picChg>
        <pc:picChg chg="add del mod">
          <ac:chgData name="Demetris Eliades" userId="4d50a87f-0d44-41be-81bd-91d2396a3970" providerId="ADAL" clId="{F48E43F8-7F32-4F71-864D-864199D443A4}" dt="2022-07-16T21:56:18.611" v="6602" actId="21"/>
          <ac:picMkLst>
            <pc:docMk/>
            <pc:sldMk cId="340378107" sldId="496"/>
            <ac:picMk id="9" creationId="{726B5D8A-35B1-5288-5091-6A2EBEB207FC}"/>
          </ac:picMkLst>
        </pc:picChg>
        <pc:picChg chg="add mod">
          <ac:chgData name="Demetris Eliades" userId="4d50a87f-0d44-41be-81bd-91d2396a3970" providerId="ADAL" clId="{F48E43F8-7F32-4F71-864D-864199D443A4}" dt="2022-07-16T21:56:18.919" v="6603"/>
          <ac:picMkLst>
            <pc:docMk/>
            <pc:sldMk cId="340378107" sldId="496"/>
            <ac:picMk id="10" creationId="{9772DEAF-F75F-90DF-FDE0-46A74D2D1AB2}"/>
          </ac:picMkLst>
        </pc:picChg>
      </pc:sldChg>
      <pc:sldChg chg="addSp delSp modSp new mod ord modAnim chgLayout">
        <pc:chgData name="Demetris Eliades" userId="4d50a87f-0d44-41be-81bd-91d2396a3970" providerId="ADAL" clId="{F48E43F8-7F32-4F71-864D-864199D443A4}" dt="2022-07-16T16:11:19.018" v="5576" actId="1076"/>
        <pc:sldMkLst>
          <pc:docMk/>
          <pc:sldMk cId="3741977212" sldId="497"/>
        </pc:sldMkLst>
        <pc:spChg chg="mod ord">
          <ac:chgData name="Demetris Eliades" userId="4d50a87f-0d44-41be-81bd-91d2396a3970" providerId="ADAL" clId="{F48E43F8-7F32-4F71-864D-864199D443A4}" dt="2022-07-16T16:03:44.288" v="5175" actId="700"/>
          <ac:spMkLst>
            <pc:docMk/>
            <pc:sldMk cId="3741977212" sldId="497"/>
            <ac:spMk id="2" creationId="{8DC8C41A-7EEF-C800-6F12-E9009AE12955}"/>
          </ac:spMkLst>
        </pc:spChg>
        <pc:spChg chg="mod ord">
          <ac:chgData name="Demetris Eliades" userId="4d50a87f-0d44-41be-81bd-91d2396a3970" providerId="ADAL" clId="{F48E43F8-7F32-4F71-864D-864199D443A4}" dt="2022-07-16T16:11:02.972" v="5572" actId="15"/>
          <ac:spMkLst>
            <pc:docMk/>
            <pc:sldMk cId="3741977212" sldId="497"/>
            <ac:spMk id="3" creationId="{2690E8C5-26B4-16AC-B93B-C6AE3FF265A2}"/>
          </ac:spMkLst>
        </pc:spChg>
        <pc:spChg chg="add mod">
          <ac:chgData name="Demetris Eliades" userId="4d50a87f-0d44-41be-81bd-91d2396a3970" providerId="ADAL" clId="{F48E43F8-7F32-4F71-864D-864199D443A4}" dt="2022-07-16T16:11:19.018" v="5576" actId="1076"/>
          <ac:spMkLst>
            <pc:docMk/>
            <pc:sldMk cId="3741977212" sldId="497"/>
            <ac:spMk id="7" creationId="{90E9D097-4DA4-E531-EC7B-8618DE46D12C}"/>
          </ac:spMkLst>
        </pc:spChg>
        <pc:picChg chg="add del mod">
          <ac:chgData name="Demetris Eliades" userId="4d50a87f-0d44-41be-81bd-91d2396a3970" providerId="ADAL" clId="{F48E43F8-7F32-4F71-864D-864199D443A4}" dt="2022-07-16T15:58:21.632" v="5151" actId="478"/>
          <ac:picMkLst>
            <pc:docMk/>
            <pc:sldMk cId="3741977212" sldId="497"/>
            <ac:picMk id="5" creationId="{D5695BEF-4383-C77A-6A23-4652A9044FDE}"/>
          </ac:picMkLst>
        </pc:picChg>
        <pc:picChg chg="add mod">
          <ac:chgData name="Demetris Eliades" userId="4d50a87f-0d44-41be-81bd-91d2396a3970" providerId="ADAL" clId="{F48E43F8-7F32-4F71-864D-864199D443A4}" dt="2022-07-16T16:11:10.873" v="5573" actId="1076"/>
          <ac:picMkLst>
            <pc:docMk/>
            <pc:sldMk cId="3741977212" sldId="497"/>
            <ac:picMk id="8" creationId="{8ED6B00F-3485-C33B-B224-B80F53785AB6}"/>
          </ac:picMkLst>
        </pc:picChg>
        <pc:picChg chg="add mod">
          <ac:chgData name="Demetris Eliades" userId="4d50a87f-0d44-41be-81bd-91d2396a3970" providerId="ADAL" clId="{F48E43F8-7F32-4F71-864D-864199D443A4}" dt="2022-07-16T16:11:15.638" v="5575" actId="1076"/>
          <ac:picMkLst>
            <pc:docMk/>
            <pc:sldMk cId="3741977212" sldId="497"/>
            <ac:picMk id="3074" creationId="{60F3A301-5055-DC00-F56E-62D64ECC19EF}"/>
          </ac:picMkLst>
        </pc:picChg>
      </pc:sldChg>
      <pc:sldChg chg="new del">
        <pc:chgData name="Demetris Eliades" userId="4d50a87f-0d44-41be-81bd-91d2396a3970" providerId="ADAL" clId="{F48E43F8-7F32-4F71-864D-864199D443A4}" dt="2022-07-16T15:01:22.186" v="4002" actId="47"/>
        <pc:sldMkLst>
          <pc:docMk/>
          <pc:sldMk cId="4183002646" sldId="497"/>
        </pc:sldMkLst>
      </pc:sldChg>
      <pc:sldChg chg="modSp new mod">
        <pc:chgData name="Demetris Eliades" userId="4d50a87f-0d44-41be-81bd-91d2396a3970" providerId="ADAL" clId="{F48E43F8-7F32-4F71-864D-864199D443A4}" dt="2022-07-16T16:10:46.927" v="5567"/>
        <pc:sldMkLst>
          <pc:docMk/>
          <pc:sldMk cId="1998514575" sldId="498"/>
        </pc:sldMkLst>
        <pc:spChg chg="mod">
          <ac:chgData name="Demetris Eliades" userId="4d50a87f-0d44-41be-81bd-91d2396a3970" providerId="ADAL" clId="{F48E43F8-7F32-4F71-864D-864199D443A4}" dt="2022-07-16T16:10:46.927" v="5567"/>
          <ac:spMkLst>
            <pc:docMk/>
            <pc:sldMk cId="1998514575" sldId="498"/>
            <ac:spMk id="2" creationId="{9CEFB1CE-9253-6BA0-92D1-6CBA866684BA}"/>
          </ac:spMkLst>
        </pc:spChg>
        <pc:spChg chg="mod">
          <ac:chgData name="Demetris Eliades" userId="4d50a87f-0d44-41be-81bd-91d2396a3970" providerId="ADAL" clId="{F48E43F8-7F32-4F71-864D-864199D443A4}" dt="2022-07-16T16:10:24.436" v="5556" actId="20577"/>
          <ac:spMkLst>
            <pc:docMk/>
            <pc:sldMk cId="1998514575" sldId="498"/>
            <ac:spMk id="3" creationId="{974914FE-C8DA-CE99-0261-FBFFD594E6D3}"/>
          </ac:spMkLst>
        </pc:spChg>
      </pc:sldChg>
      <pc:sldChg chg="addSp delSp modSp new mod">
        <pc:chgData name="Demetris Eliades" userId="4d50a87f-0d44-41be-81bd-91d2396a3970" providerId="ADAL" clId="{F48E43F8-7F32-4F71-864D-864199D443A4}" dt="2022-07-16T16:26:04.651" v="6009"/>
        <pc:sldMkLst>
          <pc:docMk/>
          <pc:sldMk cId="3425033895" sldId="499"/>
        </pc:sldMkLst>
        <pc:spChg chg="mod">
          <ac:chgData name="Demetris Eliades" userId="4d50a87f-0d44-41be-81bd-91d2396a3970" providerId="ADAL" clId="{F48E43F8-7F32-4F71-864D-864199D443A4}" dt="2022-07-16T16:13:34.332" v="5798"/>
          <ac:spMkLst>
            <pc:docMk/>
            <pc:sldMk cId="3425033895" sldId="499"/>
            <ac:spMk id="2" creationId="{CBE5497D-CEA7-8E05-6105-4BB7C4785FCD}"/>
          </ac:spMkLst>
        </pc:spChg>
        <pc:spChg chg="mod">
          <ac:chgData name="Demetris Eliades" userId="4d50a87f-0d44-41be-81bd-91d2396a3970" providerId="ADAL" clId="{F48E43F8-7F32-4F71-864D-864199D443A4}" dt="2022-07-16T16:26:04.651" v="6009"/>
          <ac:spMkLst>
            <pc:docMk/>
            <pc:sldMk cId="3425033895" sldId="499"/>
            <ac:spMk id="3" creationId="{6AE46FD3-FE3A-D4CA-55A9-E9444F4E7D9D}"/>
          </ac:spMkLst>
        </pc:spChg>
        <pc:picChg chg="add del mod">
          <ac:chgData name="Demetris Eliades" userId="4d50a87f-0d44-41be-81bd-91d2396a3970" providerId="ADAL" clId="{F48E43F8-7F32-4F71-864D-864199D443A4}" dt="2022-07-16T16:25:29.864" v="5996" actId="478"/>
          <ac:picMkLst>
            <pc:docMk/>
            <pc:sldMk cId="3425033895" sldId="499"/>
            <ac:picMk id="5" creationId="{ED572FE1-2BFA-CDB0-9F66-4ED608298CE3}"/>
          </ac:picMkLst>
        </pc:picChg>
        <pc:picChg chg="add mod">
          <ac:chgData name="Demetris Eliades" userId="4d50a87f-0d44-41be-81bd-91d2396a3970" providerId="ADAL" clId="{F48E43F8-7F32-4F71-864D-864199D443A4}" dt="2022-07-16T16:25:36.905" v="6000" actId="1076"/>
          <ac:picMkLst>
            <pc:docMk/>
            <pc:sldMk cId="3425033895" sldId="499"/>
            <ac:picMk id="7" creationId="{4C1A02B4-839E-35C5-2648-ED5D97BB5E7E}"/>
          </ac:picMkLst>
        </pc:picChg>
      </pc:sldChg>
      <pc:sldChg chg="addSp delSp modSp new del mod modClrScheme chgLayout">
        <pc:chgData name="Demetris Eliades" userId="4d50a87f-0d44-41be-81bd-91d2396a3970" providerId="ADAL" clId="{F48E43F8-7F32-4F71-864D-864199D443A4}" dt="2022-07-16T16:30:01.457" v="6093" actId="47"/>
        <pc:sldMkLst>
          <pc:docMk/>
          <pc:sldMk cId="682254876" sldId="500"/>
        </pc:sldMkLst>
        <pc:spChg chg="del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2" creationId="{7F791775-6EC0-960A-42CF-6B8A720CDF1F}"/>
          </ac:spMkLst>
        </pc:spChg>
        <pc:spChg chg="del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3" creationId="{F9803497-5FED-9792-15E4-4F549ACA1514}"/>
          </ac:spMkLst>
        </pc:spChg>
        <pc:spChg chg="add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4" creationId="{316FB0D2-6750-616A-B41F-BD1D243FA8C7}"/>
          </ac:spMkLst>
        </pc:spChg>
        <pc:spChg chg="add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5" creationId="{B30B7BB1-EAFE-6A37-6420-366FD41833CE}"/>
          </ac:spMkLst>
        </pc:spChg>
      </pc:sldChg>
      <pc:sldChg chg="modSp add mod">
        <pc:chgData name="Demetris Eliades" userId="4d50a87f-0d44-41be-81bd-91d2396a3970" providerId="ADAL" clId="{F48E43F8-7F32-4F71-864D-864199D443A4}" dt="2022-07-17T15:28:38.732" v="6989" actId="20577"/>
        <pc:sldMkLst>
          <pc:docMk/>
          <pc:sldMk cId="895541252" sldId="501"/>
        </pc:sldMkLst>
        <pc:spChg chg="mod">
          <ac:chgData name="Demetris Eliades" userId="4d50a87f-0d44-41be-81bd-91d2396a3970" providerId="ADAL" clId="{F48E43F8-7F32-4F71-864D-864199D443A4}" dt="2022-07-17T15:28:38.732" v="6989" actId="20577"/>
          <ac:spMkLst>
            <pc:docMk/>
            <pc:sldMk cId="895541252" sldId="501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28:42.620" v="6086" actId="20577"/>
          <ac:spMkLst>
            <pc:docMk/>
            <pc:sldMk cId="895541252" sldId="501"/>
            <ac:spMk id="3" creationId="{F2B54F26-14BE-BE94-938D-6A93B2DDD0A1}"/>
          </ac:spMkLst>
        </pc:spChg>
      </pc:sldChg>
      <pc:sldChg chg="modSp add mod">
        <pc:chgData name="Demetris Eliades" userId="4d50a87f-0d44-41be-81bd-91d2396a3970" providerId="ADAL" clId="{F48E43F8-7F32-4F71-864D-864199D443A4}" dt="2022-07-16T16:36:56.217" v="6230" actId="20577"/>
        <pc:sldMkLst>
          <pc:docMk/>
          <pc:sldMk cId="1090186957" sldId="502"/>
        </pc:sldMkLst>
        <pc:spChg chg="mod">
          <ac:chgData name="Demetris Eliades" userId="4d50a87f-0d44-41be-81bd-91d2396a3970" providerId="ADAL" clId="{F48E43F8-7F32-4F71-864D-864199D443A4}" dt="2022-07-16T16:36:39.854" v="6185" actId="20577"/>
          <ac:spMkLst>
            <pc:docMk/>
            <pc:sldMk cId="1090186957" sldId="502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36:56.217" v="6230" actId="20577"/>
          <ac:spMkLst>
            <pc:docMk/>
            <pc:sldMk cId="1090186957" sldId="502"/>
            <ac:spMk id="3" creationId="{F2B54F26-14BE-BE94-938D-6A93B2DDD0A1}"/>
          </ac:spMkLst>
        </pc:spChg>
      </pc:sldChg>
      <pc:sldChg chg="modSp add mod">
        <pc:chgData name="Demetris Eliades" userId="4d50a87f-0d44-41be-81bd-91d2396a3970" providerId="ADAL" clId="{F48E43F8-7F32-4F71-864D-864199D443A4}" dt="2022-07-16T16:38:14.057" v="6314" actId="6549"/>
        <pc:sldMkLst>
          <pc:docMk/>
          <pc:sldMk cId="1999431719" sldId="503"/>
        </pc:sldMkLst>
        <pc:spChg chg="mod">
          <ac:chgData name="Demetris Eliades" userId="4d50a87f-0d44-41be-81bd-91d2396a3970" providerId="ADAL" clId="{F48E43F8-7F32-4F71-864D-864199D443A4}" dt="2022-07-16T16:37:59.234" v="6275" actId="20577"/>
          <ac:spMkLst>
            <pc:docMk/>
            <pc:sldMk cId="1999431719" sldId="503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38:14.057" v="6314" actId="6549"/>
          <ac:spMkLst>
            <pc:docMk/>
            <pc:sldMk cId="1999431719" sldId="503"/>
            <ac:spMk id="3" creationId="{F2B54F26-14BE-BE94-938D-6A93B2DDD0A1}"/>
          </ac:spMkLst>
        </pc:spChg>
      </pc:sldChg>
      <pc:sldChg chg="add del">
        <pc:chgData name="Demetris Eliades" userId="4d50a87f-0d44-41be-81bd-91d2396a3970" providerId="ADAL" clId="{F48E43F8-7F32-4F71-864D-864199D443A4}" dt="2022-07-18T07:24:38.888" v="7433" actId="2696"/>
        <pc:sldMkLst>
          <pc:docMk/>
          <pc:sldMk cId="1258183750" sldId="504"/>
        </pc:sldMkLst>
      </pc:sldChg>
      <pc:sldChg chg="modSp new del mod">
        <pc:chgData name="Demetris Eliades" userId="4d50a87f-0d44-41be-81bd-91d2396a3970" providerId="ADAL" clId="{F48E43F8-7F32-4F71-864D-864199D443A4}" dt="2022-07-17T15:08:13.190" v="6604" actId="2696"/>
        <pc:sldMkLst>
          <pc:docMk/>
          <pc:sldMk cId="1542592799" sldId="504"/>
        </pc:sldMkLst>
        <pc:spChg chg="mod">
          <ac:chgData name="Demetris Eliades" userId="4d50a87f-0d44-41be-81bd-91d2396a3970" providerId="ADAL" clId="{F48E43F8-7F32-4F71-864D-864199D443A4}" dt="2022-07-16T18:44:58.755" v="6420" actId="20577"/>
          <ac:spMkLst>
            <pc:docMk/>
            <pc:sldMk cId="1542592799" sldId="504"/>
            <ac:spMk id="2" creationId="{DE67C1EE-6715-62A8-1E5F-34194A1FCE45}"/>
          </ac:spMkLst>
        </pc:spChg>
        <pc:spChg chg="mod">
          <ac:chgData name="Demetris Eliades" userId="4d50a87f-0d44-41be-81bd-91d2396a3970" providerId="ADAL" clId="{F48E43F8-7F32-4F71-864D-864199D443A4}" dt="2022-07-16T18:46:15.761" v="6540" actId="20577"/>
          <ac:spMkLst>
            <pc:docMk/>
            <pc:sldMk cId="1542592799" sldId="504"/>
            <ac:spMk id="3" creationId="{DAF2D2B9-4FE8-F325-B6D4-E49CEAD8AB83}"/>
          </ac:spMkLst>
        </pc:spChg>
      </pc:sldChg>
      <pc:sldChg chg="addSp modSp add del mod modAnim">
        <pc:chgData name="Demetris Eliades" userId="4d50a87f-0d44-41be-81bd-91d2396a3970" providerId="ADAL" clId="{F48E43F8-7F32-4F71-864D-864199D443A4}" dt="2022-07-18T07:24:25.756" v="7431" actId="2696"/>
        <pc:sldMkLst>
          <pc:docMk/>
          <pc:sldMk cId="2878799723" sldId="504"/>
        </pc:sldMkLst>
        <pc:spChg chg="mod">
          <ac:chgData name="Demetris Eliades" userId="4d50a87f-0d44-41be-81bd-91d2396a3970" providerId="ADAL" clId="{F48E43F8-7F32-4F71-864D-864199D443A4}" dt="2022-07-18T06:04:32.497" v="7343" actId="20577"/>
          <ac:spMkLst>
            <pc:docMk/>
            <pc:sldMk cId="2878799723" sldId="504"/>
            <ac:spMk id="2" creationId="{DE67C1EE-6715-62A8-1E5F-34194A1FCE45}"/>
          </ac:spMkLst>
        </pc:spChg>
        <pc:spChg chg="mod">
          <ac:chgData name="Demetris Eliades" userId="4d50a87f-0d44-41be-81bd-91d2396a3970" providerId="ADAL" clId="{F48E43F8-7F32-4F71-864D-864199D443A4}" dt="2022-07-18T06:05:27.265" v="7429" actId="20577"/>
          <ac:spMkLst>
            <pc:docMk/>
            <pc:sldMk cId="2878799723" sldId="504"/>
            <ac:spMk id="3" creationId="{DAF2D2B9-4FE8-F325-B6D4-E49CEAD8AB83}"/>
          </ac:spMkLst>
        </pc:spChg>
        <pc:picChg chg="add mod">
          <ac:chgData name="Demetris Eliades" userId="4d50a87f-0d44-41be-81bd-91d2396a3970" providerId="ADAL" clId="{F48E43F8-7F32-4F71-864D-864199D443A4}" dt="2022-07-18T06:06:00.962" v="7430"/>
          <ac:picMkLst>
            <pc:docMk/>
            <pc:sldMk cId="2878799723" sldId="504"/>
            <ac:picMk id="4" creationId="{CDD51E45-668C-EFED-C6A7-D70B1F73FBA4}"/>
          </ac:picMkLst>
        </pc:picChg>
      </pc:sldChg>
      <pc:sldChg chg="add">
        <pc:chgData name="Demetris Eliades" userId="4d50a87f-0d44-41be-81bd-91d2396a3970" providerId="ADAL" clId="{F48E43F8-7F32-4F71-864D-864199D443A4}" dt="2022-07-18T07:24:42.642" v="7434"/>
        <pc:sldMkLst>
          <pc:docMk/>
          <pc:sldMk cId="3742168837" sldId="504"/>
        </pc:sldMkLst>
      </pc:sldChg>
      <pc:sldChg chg="addSp delSp modSp new del mod modClrScheme chgLayout">
        <pc:chgData name="Demetris Eliades" userId="4d50a87f-0d44-41be-81bd-91d2396a3970" providerId="ADAL" clId="{F48E43F8-7F32-4F71-864D-864199D443A4}" dt="2022-07-17T15:32:08.281" v="7009" actId="47"/>
        <pc:sldMkLst>
          <pc:docMk/>
          <pc:sldMk cId="819330441" sldId="505"/>
        </pc:sldMkLst>
        <pc:spChg chg="del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2" creationId="{50400865-76B2-20BA-5192-9CDCAB513CF2}"/>
          </ac:spMkLst>
        </pc:spChg>
        <pc:spChg chg="del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3" creationId="{82EF8426-6E97-3530-E4B5-55AF691DA3FC}"/>
          </ac:spMkLst>
        </pc:spChg>
        <pc:spChg chg="add mod ord">
          <ac:chgData name="Demetris Eliades" userId="4d50a87f-0d44-41be-81bd-91d2396a3970" providerId="ADAL" clId="{F48E43F8-7F32-4F71-864D-864199D443A4}" dt="2022-07-16T18:46:55.483" v="6585" actId="20577"/>
          <ac:spMkLst>
            <pc:docMk/>
            <pc:sldMk cId="819330441" sldId="505"/>
            <ac:spMk id="4" creationId="{9735BB57-81D9-4C78-D46C-7AD90128A2A3}"/>
          </ac:spMkLst>
        </pc:spChg>
        <pc:spChg chg="add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5" creationId="{A3C52C0C-C090-6873-8AC2-68173091B1A2}"/>
          </ac:spMkLst>
        </pc:spChg>
      </pc:sldChg>
      <pc:sldChg chg="modSp add mod">
        <pc:chgData name="Demetris Eliades" userId="4d50a87f-0d44-41be-81bd-91d2396a3970" providerId="ADAL" clId="{F48E43F8-7F32-4F71-864D-864199D443A4}" dt="2022-07-17T17:02:12.990" v="7039" actId="20577"/>
        <pc:sldMkLst>
          <pc:docMk/>
          <pc:sldMk cId="526032026" sldId="506"/>
        </pc:sldMkLst>
        <pc:spChg chg="mod">
          <ac:chgData name="Demetris Eliades" userId="4d50a87f-0d44-41be-81bd-91d2396a3970" providerId="ADAL" clId="{F48E43F8-7F32-4F71-864D-864199D443A4}" dt="2022-07-17T17:02:12.990" v="7039" actId="20577"/>
          <ac:spMkLst>
            <pc:docMk/>
            <pc:sldMk cId="526032026" sldId="506"/>
            <ac:spMk id="2" creationId="{7CF8814F-A762-8F8B-74F3-900F3ACAC871}"/>
          </ac:spMkLst>
        </pc:spChg>
      </pc:sldChg>
      <pc:sldChg chg="del">
        <pc:chgData name="Demetris Eliades" userId="4d50a87f-0d44-41be-81bd-91d2396a3970" providerId="ADAL" clId="{F48E43F8-7F32-4F71-864D-864199D443A4}" dt="2022-07-17T17:01:53.710" v="7014" actId="2696"/>
        <pc:sldMkLst>
          <pc:docMk/>
          <pc:sldMk cId="3430910568" sldId="506"/>
        </pc:sldMkLst>
      </pc:sldChg>
      <pc:sldChg chg="del">
        <pc:chgData name="Demetris Eliades" userId="4d50a87f-0d44-41be-81bd-91d2396a3970" providerId="ADAL" clId="{F48E43F8-7F32-4F71-864D-864199D443A4}" dt="2022-07-17T16:59:49.101" v="7013" actId="47"/>
        <pc:sldMkLst>
          <pc:docMk/>
          <pc:sldMk cId="935422175" sldId="510"/>
        </pc:sldMkLst>
      </pc:sldChg>
      <pc:sldChg chg="ord">
        <pc:chgData name="Demetris Eliades" userId="4d50a87f-0d44-41be-81bd-91d2396a3970" providerId="ADAL" clId="{F48E43F8-7F32-4F71-864D-864199D443A4}" dt="2022-07-17T16:41:25.731" v="7011"/>
        <pc:sldMkLst>
          <pc:docMk/>
          <pc:sldMk cId="1303631145" sldId="512"/>
        </pc:sldMkLst>
      </pc:sldChg>
      <pc:sldChg chg="del">
        <pc:chgData name="Demetris Eliades" userId="4d50a87f-0d44-41be-81bd-91d2396a3970" providerId="ADAL" clId="{F48E43F8-7F32-4F71-864D-864199D443A4}" dt="2022-07-17T16:59:46.741" v="7012" actId="47"/>
        <pc:sldMkLst>
          <pc:docMk/>
          <pc:sldMk cId="2582572693" sldId="513"/>
        </pc:sldMkLst>
      </pc:sldChg>
      <pc:sldChg chg="modSp new mod ord">
        <pc:chgData name="Demetris Eliades" userId="4d50a87f-0d44-41be-81bd-91d2396a3970" providerId="ADAL" clId="{F48E43F8-7F32-4F71-864D-864199D443A4}" dt="2022-07-17T15:26:57.997" v="6930" actId="20577"/>
        <pc:sldMkLst>
          <pc:docMk/>
          <pc:sldMk cId="3998244510" sldId="514"/>
        </pc:sldMkLst>
        <pc:spChg chg="mod">
          <ac:chgData name="Demetris Eliades" userId="4d50a87f-0d44-41be-81bd-91d2396a3970" providerId="ADAL" clId="{F48E43F8-7F32-4F71-864D-864199D443A4}" dt="2022-07-17T15:25:28.245" v="6709" actId="20577"/>
          <ac:spMkLst>
            <pc:docMk/>
            <pc:sldMk cId="3998244510" sldId="514"/>
            <ac:spMk id="2" creationId="{95407B97-9EEE-4770-3D0E-D155466F4395}"/>
          </ac:spMkLst>
        </pc:spChg>
        <pc:spChg chg="mod">
          <ac:chgData name="Demetris Eliades" userId="4d50a87f-0d44-41be-81bd-91d2396a3970" providerId="ADAL" clId="{F48E43F8-7F32-4F71-864D-864199D443A4}" dt="2022-07-17T15:26:57.997" v="6930" actId="20577"/>
          <ac:spMkLst>
            <pc:docMk/>
            <pc:sldMk cId="3998244510" sldId="514"/>
            <ac:spMk id="3" creationId="{8CEA9144-189F-335B-F9A3-1EAA4E4EAF12}"/>
          </ac:spMkLst>
        </pc:spChg>
      </pc:sldChg>
      <pc:sldChg chg="addSp modSp new mod">
        <pc:chgData name="Demetris Eliades" userId="4d50a87f-0d44-41be-81bd-91d2396a3970" providerId="ADAL" clId="{F48E43F8-7F32-4F71-864D-864199D443A4}" dt="2022-07-17T18:23:24.354" v="7318"/>
        <pc:sldMkLst>
          <pc:docMk/>
          <pc:sldMk cId="1198074438" sldId="515"/>
        </pc:sldMkLst>
        <pc:spChg chg="mod">
          <ac:chgData name="Demetris Eliades" userId="4d50a87f-0d44-41be-81bd-91d2396a3970" providerId="ADAL" clId="{F48E43F8-7F32-4F71-864D-864199D443A4}" dt="2022-07-17T17:56:52.182" v="7155" actId="20577"/>
          <ac:spMkLst>
            <pc:docMk/>
            <pc:sldMk cId="1198074438" sldId="515"/>
            <ac:spMk id="2" creationId="{10F65E93-063A-E5B5-79C5-176C4925D9F2}"/>
          </ac:spMkLst>
        </pc:spChg>
        <pc:spChg chg="mod">
          <ac:chgData name="Demetris Eliades" userId="4d50a87f-0d44-41be-81bd-91d2396a3970" providerId="ADAL" clId="{F48E43F8-7F32-4F71-864D-864199D443A4}" dt="2022-07-17T18:23:24.354" v="7318"/>
          <ac:spMkLst>
            <pc:docMk/>
            <pc:sldMk cId="1198074438" sldId="515"/>
            <ac:spMk id="3" creationId="{C68F609E-B663-8564-E258-2669969E3354}"/>
          </ac:spMkLst>
        </pc:spChg>
        <pc:picChg chg="add mod">
          <ac:chgData name="Demetris Eliades" userId="4d50a87f-0d44-41be-81bd-91d2396a3970" providerId="ADAL" clId="{F48E43F8-7F32-4F71-864D-864199D443A4}" dt="2022-07-17T17:57:42.399" v="7216" actId="1076"/>
          <ac:picMkLst>
            <pc:docMk/>
            <pc:sldMk cId="1198074438" sldId="515"/>
            <ac:picMk id="4" creationId="{41FB9EBA-9EFD-219D-3133-BD7201F2063B}"/>
          </ac:picMkLst>
        </pc:picChg>
        <pc:picChg chg="add mod">
          <ac:chgData name="Demetris Eliades" userId="4d50a87f-0d44-41be-81bd-91d2396a3970" providerId="ADAL" clId="{F48E43F8-7F32-4F71-864D-864199D443A4}" dt="2022-07-17T17:59:03.198" v="7221" actId="14100"/>
          <ac:picMkLst>
            <pc:docMk/>
            <pc:sldMk cId="1198074438" sldId="515"/>
            <ac:picMk id="5" creationId="{F3245653-52D5-0DA2-05A1-270EFBAE1709}"/>
          </ac:picMkLst>
        </pc:picChg>
      </pc:sldChg>
      <pc:sldMasterChg chg="addSp delSp modSp modSldLayout">
        <pc:chgData name="Demetris Eliades" userId="4d50a87f-0d44-41be-81bd-91d2396a3970" providerId="ADAL" clId="{F48E43F8-7F32-4F71-864D-864199D443A4}" dt="2022-07-16T14:59:44.035" v="3993" actId="478"/>
        <pc:sldMasterMkLst>
          <pc:docMk/>
          <pc:sldMasterMk cId="0" sldId="2147483687"/>
        </pc:sldMasterMkLst>
        <pc:picChg chg="add mod">
          <ac:chgData name="Demetris Eliades" userId="4d50a87f-0d44-41be-81bd-91d2396a3970" providerId="ADAL" clId="{F48E43F8-7F32-4F71-864D-864199D443A4}" dt="2022-07-16T14:59:22.614" v="3992" actId="1076"/>
          <ac:picMkLst>
            <pc:docMk/>
            <pc:sldMasterMk cId="0" sldId="2147483687"/>
            <ac:picMk id="3" creationId="{CBEE7A5A-F719-1BA0-8AD9-1D9F9B8205EE}"/>
          </ac:picMkLst>
        </pc:picChg>
        <pc:picChg chg="mod">
          <ac:chgData name="Demetris Eliades" userId="4d50a87f-0d44-41be-81bd-91d2396a3970" providerId="ADAL" clId="{F48E43F8-7F32-4F71-864D-864199D443A4}" dt="2022-07-16T11:47:48.026" v="2567" actId="1366"/>
          <ac:picMkLst>
            <pc:docMk/>
            <pc:sldMasterMk cId="0" sldId="2147483687"/>
            <ac:picMk id="1030" creationId="{9AAFA4D9-5673-4662-9311-8FFD98E39325}"/>
          </ac:picMkLst>
        </pc:picChg>
        <pc:picChg chg="del mod">
          <ac:chgData name="Demetris Eliades" userId="4d50a87f-0d44-41be-81bd-91d2396a3970" providerId="ADAL" clId="{F48E43F8-7F32-4F71-864D-864199D443A4}" dt="2022-07-16T14:59:44.035" v="3993" actId="478"/>
          <ac:picMkLst>
            <pc:docMk/>
            <pc:sldMasterMk cId="0" sldId="2147483687"/>
            <ac:picMk id="1032" creationId="{6EB619D5-A3FD-4843-921B-D303FAAB40FA}"/>
          </ac:picMkLst>
        </pc:picChg>
        <pc:sldLayoutChg chg="modSp">
          <pc:chgData name="Demetris Eliades" userId="4d50a87f-0d44-41be-81bd-91d2396a3970" providerId="ADAL" clId="{F48E43F8-7F32-4F71-864D-864199D443A4}" dt="2022-07-16T11:47:37.493" v="2566" actId="1366"/>
          <pc:sldLayoutMkLst>
            <pc:docMk/>
            <pc:sldMasterMk cId="0" sldId="2147483687"/>
            <pc:sldLayoutMk cId="3639709839" sldId="2147484226"/>
          </pc:sldLayoutMkLst>
          <pc:picChg chg="mod">
            <ac:chgData name="Demetris Eliades" userId="4d50a87f-0d44-41be-81bd-91d2396a3970" providerId="ADAL" clId="{F48E43F8-7F32-4F71-864D-864199D443A4}" dt="2022-07-16T11:47:37.493" v="2566" actId="1366"/>
            <ac:picMkLst>
              <pc:docMk/>
              <pc:sldMasterMk cId="0" sldId="2147483687"/>
              <pc:sldLayoutMk cId="3639709839" sldId="2147484226"/>
              <ac:picMk id="4" creationId="{CB1B61D2-DB74-495B-B76E-22D9862AD33B}"/>
            </ac:picMkLst>
          </pc:picChg>
        </pc:sldLayoutChg>
      </pc:sldMasterChg>
    </pc:docChg>
  </pc:docChgLst>
  <pc:docChgLst>
    <pc:chgData name="Marios Kyriakou" userId="2bb19136-f651-4528-884e-e102d9ff1ad0" providerId="ADAL" clId="{56DFC09D-20D3-404B-B8BE-76EEFB73DEBA}"/>
    <pc:docChg chg="undo custSel addSld modSld sldOrd modSection">
      <pc:chgData name="Marios Kyriakou" userId="2bb19136-f651-4528-884e-e102d9ff1ad0" providerId="ADAL" clId="{56DFC09D-20D3-404B-B8BE-76EEFB73DEBA}" dt="2022-07-15T20:09:48.789" v="179" actId="1076"/>
      <pc:docMkLst>
        <pc:docMk/>
      </pc:docMkLst>
      <pc:sldChg chg="addSp delSp modSp new mod ord modClrScheme chgLayout">
        <pc:chgData name="Marios Kyriakou" userId="2bb19136-f651-4528-884e-e102d9ff1ad0" providerId="ADAL" clId="{56DFC09D-20D3-404B-B8BE-76EEFB73DEBA}" dt="2022-07-15T20:09:10.044" v="176" actId="1076"/>
        <pc:sldMkLst>
          <pc:docMk/>
          <pc:sldMk cId="2914708389" sldId="356"/>
        </pc:sldMkLst>
        <pc:spChg chg="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2" creationId="{59963497-A812-C3DC-1050-8879C86EC15E}"/>
          </ac:spMkLst>
        </pc:spChg>
        <pc:spChg chg="add del mod">
          <ac:chgData name="Marios Kyriakou" userId="2bb19136-f651-4528-884e-e102d9ff1ad0" providerId="ADAL" clId="{56DFC09D-20D3-404B-B8BE-76EEFB73DEBA}" dt="2022-07-15T20:09:04.271" v="175" actId="403"/>
          <ac:spMkLst>
            <pc:docMk/>
            <pc:sldMk cId="2914708389" sldId="356"/>
            <ac:spMk id="3" creationId="{5CFC19B5-D550-0B62-A86B-8E0E8258F060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0" creationId="{8EF77898-DA8D-208A-2D21-72F4E92ADAC8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2" creationId="{2B758D92-34DA-86B8-EB69-D2FEF48D0E35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4" creationId="{CBAAC0D4-62ED-C1B9-685C-B3DEF27B0CF2}"/>
          </ac:spMkLst>
        </pc:spChg>
        <pc:graphicFrameChg chg="add del mod">
          <ac:chgData name="Marios Kyriakou" userId="2bb19136-f651-4528-884e-e102d9ff1ad0" providerId="ADAL" clId="{56DFC09D-20D3-404B-B8BE-76EEFB73DEBA}" dt="2022-07-15T20:04:07.179" v="24"/>
          <ac:graphicFrameMkLst>
            <pc:docMk/>
            <pc:sldMk cId="2914708389" sldId="356"/>
            <ac:graphicFrameMk id="4" creationId="{CFCC18F7-BF68-0534-B10B-11FFB13D1BA1}"/>
          </ac:graphicFrameMkLst>
        </pc:graphicFrameChg>
        <pc:graphicFrameChg chg="add del mod modGraphic">
          <ac:chgData name="Marios Kyriakou" userId="2bb19136-f651-4528-884e-e102d9ff1ad0" providerId="ADAL" clId="{56DFC09D-20D3-404B-B8BE-76EEFB73DEBA}" dt="2022-07-15T20:04:20.867" v="30"/>
          <ac:graphicFrameMkLst>
            <pc:docMk/>
            <pc:sldMk cId="2914708389" sldId="356"/>
            <ac:graphicFrameMk id="5" creationId="{1D3F2608-FCDF-8047-9D9C-FD3D4AEEA4A5}"/>
          </ac:graphicFrameMkLst>
        </pc:graphicFrameChg>
        <pc:picChg chg="add mod">
          <ac:chgData name="Marios Kyriakou" userId="2bb19136-f651-4528-884e-e102d9ff1ad0" providerId="ADAL" clId="{56DFC09D-20D3-404B-B8BE-76EEFB73DEBA}" dt="2022-07-15T20:08:09.382" v="134" actId="1076"/>
          <ac:picMkLst>
            <pc:docMk/>
            <pc:sldMk cId="2914708389" sldId="356"/>
            <ac:picMk id="7" creationId="{CFA85533-E593-ECD5-E42C-1D580CD2D336}"/>
          </ac:picMkLst>
        </pc:picChg>
        <pc:picChg chg="add mod">
          <ac:chgData name="Marios Kyriakou" userId="2bb19136-f651-4528-884e-e102d9ff1ad0" providerId="ADAL" clId="{56DFC09D-20D3-404B-B8BE-76EEFB73DEBA}" dt="2022-07-15T20:09:10.044" v="176" actId="1076"/>
          <ac:picMkLst>
            <pc:docMk/>
            <pc:sldMk cId="2914708389" sldId="356"/>
            <ac:picMk id="9" creationId="{2576B9F4-F2EE-CCDF-E8CA-27852CDE88CF}"/>
          </ac:picMkLst>
        </pc:picChg>
      </pc:sldChg>
      <pc:sldChg chg="addSp delSp modSp new mod">
        <pc:chgData name="Marios Kyriakou" userId="2bb19136-f651-4528-884e-e102d9ff1ad0" providerId="ADAL" clId="{56DFC09D-20D3-404B-B8BE-76EEFB73DEBA}" dt="2022-07-15T20:09:48.789" v="179" actId="1076"/>
        <pc:sldMkLst>
          <pc:docMk/>
          <pc:sldMk cId="356840669" sldId="357"/>
        </pc:sldMkLst>
        <pc:spChg chg="del">
          <ac:chgData name="Marios Kyriakou" userId="2bb19136-f651-4528-884e-e102d9ff1ad0" providerId="ADAL" clId="{56DFC09D-20D3-404B-B8BE-76EEFB73DEBA}" dt="2022-07-15T20:09:45.831" v="178" actId="22"/>
          <ac:spMkLst>
            <pc:docMk/>
            <pc:sldMk cId="356840669" sldId="357"/>
            <ac:spMk id="3" creationId="{28414491-316F-59DE-D59E-F87A0B3C2142}"/>
          </ac:spMkLst>
        </pc:spChg>
        <pc:picChg chg="add mod ord">
          <ac:chgData name="Marios Kyriakou" userId="2bb19136-f651-4528-884e-e102d9ff1ad0" providerId="ADAL" clId="{56DFC09D-20D3-404B-B8BE-76EEFB73DEBA}" dt="2022-07-15T20:09:48.789" v="179" actId="1076"/>
          <ac:picMkLst>
            <pc:docMk/>
            <pc:sldMk cId="356840669" sldId="357"/>
            <ac:picMk id="5" creationId="{4A65FA99-2BE9-8E14-D8FB-F623FFB4FCE4}"/>
          </ac:picMkLst>
        </pc:picChg>
      </pc:sldChg>
    </pc:docChg>
  </pc:docChgLst>
  <pc:docChgLst>
    <pc:chgData name="Marios Kyriakou" userId="2bb19136-f651-4528-884e-e102d9ff1ad0" providerId="ADAL" clId="{81D571B7-410D-493E-A172-CC6B2872CF36}"/>
    <pc:docChg chg="undo custSel modSld">
      <pc:chgData name="Marios Kyriakou" userId="2bb19136-f651-4528-884e-e102d9ff1ad0" providerId="ADAL" clId="{81D571B7-410D-493E-A172-CC6B2872CF36}" dt="2022-07-15T14:18:36.287" v="73" actId="1076"/>
      <pc:docMkLst>
        <pc:docMk/>
      </pc:docMkLst>
      <pc:sldChg chg="modSp mod">
        <pc:chgData name="Marios Kyriakou" userId="2bb19136-f651-4528-884e-e102d9ff1ad0" providerId="ADAL" clId="{81D571B7-410D-493E-A172-CC6B2872CF36}" dt="2022-07-15T14:16:20.514" v="60" actId="5793"/>
        <pc:sldMkLst>
          <pc:docMk/>
          <pc:sldMk cId="2864182030" sldId="342"/>
        </pc:sldMkLst>
        <pc:spChg chg="mod">
          <ac:chgData name="Marios Kyriakou" userId="2bb19136-f651-4528-884e-e102d9ff1ad0" providerId="ADAL" clId="{81D571B7-410D-493E-A172-CC6B2872CF36}" dt="2022-07-15T14:16:20.514" v="60" actId="5793"/>
          <ac:spMkLst>
            <pc:docMk/>
            <pc:sldMk cId="2864182030" sldId="342"/>
            <ac:spMk id="3" creationId="{B08BD988-16D1-4368-8568-03B6323B5987}"/>
          </ac:spMkLst>
        </pc:spChg>
      </pc:sldChg>
      <pc:sldChg chg="addSp delSp modSp mod">
        <pc:chgData name="Marios Kyriakou" userId="2bb19136-f651-4528-884e-e102d9ff1ad0" providerId="ADAL" clId="{81D571B7-410D-493E-A172-CC6B2872CF36}" dt="2022-07-15T14:18:36.287" v="73" actId="1076"/>
        <pc:sldMkLst>
          <pc:docMk/>
          <pc:sldMk cId="863182106" sldId="344"/>
        </pc:sldMkLst>
        <pc:spChg chg="add del mod">
          <ac:chgData name="Marios Kyriakou" userId="2bb19136-f651-4528-884e-e102d9ff1ad0" providerId="ADAL" clId="{81D571B7-410D-493E-A172-CC6B2872CF36}" dt="2022-07-15T14:17:05.452" v="63" actId="478"/>
          <ac:spMkLst>
            <pc:docMk/>
            <pc:sldMk cId="863182106" sldId="344"/>
            <ac:spMk id="5" creationId="{C40985BC-FA84-025C-B307-9D00FE3A137C}"/>
          </ac:spMkLst>
        </pc:spChg>
        <pc:spChg chg="add mod">
          <ac:chgData name="Marios Kyriakou" userId="2bb19136-f651-4528-884e-e102d9ff1ad0" providerId="ADAL" clId="{81D571B7-410D-493E-A172-CC6B2872CF36}" dt="2022-07-15T14:16:59.904" v="62"/>
          <ac:spMkLst>
            <pc:docMk/>
            <pc:sldMk cId="863182106" sldId="344"/>
            <ac:spMk id="6" creationId="{EB82DB16-D796-E91B-3EF0-3E317DCBC1B9}"/>
          </ac:spMkLst>
        </pc:spChg>
        <pc:picChg chg="del">
          <ac:chgData name="Marios Kyriakou" userId="2bb19136-f651-4528-884e-e102d9ff1ad0" providerId="ADAL" clId="{81D571B7-410D-493E-A172-CC6B2872CF36}" dt="2022-07-15T14:16:59.529" v="61" actId="478"/>
          <ac:picMkLst>
            <pc:docMk/>
            <pc:sldMk cId="863182106" sldId="344"/>
            <ac:picMk id="4" creationId="{A0A85A7A-BE59-C326-8C8C-2530171636CA}"/>
          </ac:picMkLst>
        </pc:picChg>
        <pc:picChg chg="add del mod">
          <ac:chgData name="Marios Kyriakou" userId="2bb19136-f651-4528-884e-e102d9ff1ad0" providerId="ADAL" clId="{81D571B7-410D-493E-A172-CC6B2872CF36}" dt="2022-07-15T14:17:23.529" v="68" actId="478"/>
          <ac:picMkLst>
            <pc:docMk/>
            <pc:sldMk cId="863182106" sldId="344"/>
            <ac:picMk id="7" creationId="{D1267FED-82E3-9555-3D48-C3F6E0EAE823}"/>
          </ac:picMkLst>
        </pc:picChg>
        <pc:picChg chg="add mod">
          <ac:chgData name="Marios Kyriakou" userId="2bb19136-f651-4528-884e-e102d9ff1ad0" providerId="ADAL" clId="{81D571B7-410D-493E-A172-CC6B2872CF36}" dt="2022-07-15T14:18:36.287" v="73" actId="1076"/>
          <ac:picMkLst>
            <pc:docMk/>
            <pc:sldMk cId="863182106" sldId="344"/>
            <ac:picMk id="8" creationId="{89DA9989-8224-BEE8-544E-E287ACA6F56A}"/>
          </ac:picMkLst>
        </pc:picChg>
      </pc:sldChg>
    </pc:docChg>
  </pc:docChgLst>
  <pc:docChgLst>
    <pc:chgData name="Demetris Eliades" userId="4d50a87f-0d44-41be-81bd-91d2396a3970" providerId="ADAL" clId="{19DBD9E4-5909-4DEA-99A0-2CFDB9D1FBC4}"/>
    <pc:docChg chg="undo custSel addSld delSld modSld sldOrd modMainMaster addSection delSection modSection">
      <pc:chgData name="Demetris Eliades" userId="4d50a87f-0d44-41be-81bd-91d2396a3970" providerId="ADAL" clId="{19DBD9E4-5909-4DEA-99A0-2CFDB9D1FBC4}" dt="2023-05-02T14:15:24.698" v="180" actId="20577"/>
      <pc:docMkLst>
        <pc:docMk/>
      </pc:docMkLst>
      <pc:sldChg chg="delSp modSp mod">
        <pc:chgData name="Demetris Eliades" userId="4d50a87f-0d44-41be-81bd-91d2396a3970" providerId="ADAL" clId="{19DBD9E4-5909-4DEA-99A0-2CFDB9D1FBC4}" dt="2023-05-02T14:15:24.698" v="180" actId="20577"/>
        <pc:sldMkLst>
          <pc:docMk/>
          <pc:sldMk cId="1252874316" sldId="330"/>
        </pc:sldMkLst>
        <pc:spChg chg="mod">
          <ac:chgData name="Demetris Eliades" userId="4d50a87f-0d44-41be-81bd-91d2396a3970" providerId="ADAL" clId="{19DBD9E4-5909-4DEA-99A0-2CFDB9D1FBC4}" dt="2023-05-02T14:15:24.698" v="180" actId="20577"/>
          <ac:spMkLst>
            <pc:docMk/>
            <pc:sldMk cId="1252874316" sldId="330"/>
            <ac:spMk id="2" creationId="{2C82CA95-9C85-FE6E-0927-DCA4FABC806C}"/>
          </ac:spMkLst>
        </pc:spChg>
        <pc:picChg chg="del">
          <ac:chgData name="Demetris Eliades" userId="4d50a87f-0d44-41be-81bd-91d2396a3970" providerId="ADAL" clId="{19DBD9E4-5909-4DEA-99A0-2CFDB9D1FBC4}" dt="2023-05-01T20:31:47.638" v="59" actId="478"/>
          <ac:picMkLst>
            <pc:docMk/>
            <pc:sldMk cId="1252874316" sldId="330"/>
            <ac:picMk id="2050" creationId="{00CA0C3B-1689-AB49-4735-B5CC3EB30B46}"/>
          </ac:picMkLst>
        </pc:picChg>
      </pc:sldChg>
      <pc:sldChg chg="modSp mod ord">
        <pc:chgData name="Demetris Eliades" userId="4d50a87f-0d44-41be-81bd-91d2396a3970" providerId="ADAL" clId="{19DBD9E4-5909-4DEA-99A0-2CFDB9D1FBC4}" dt="2023-05-01T20:31:21.408" v="31"/>
        <pc:sldMkLst>
          <pc:docMk/>
          <pc:sldMk cId="1036094125" sldId="331"/>
        </pc:sldMkLst>
        <pc:spChg chg="mod">
          <ac:chgData name="Demetris Eliades" userId="4d50a87f-0d44-41be-81bd-91d2396a3970" providerId="ADAL" clId="{19DBD9E4-5909-4DEA-99A0-2CFDB9D1FBC4}" dt="2023-05-01T20:29:09.447" v="21" actId="20577"/>
          <ac:spMkLst>
            <pc:docMk/>
            <pc:sldMk cId="1036094125" sldId="331"/>
            <ac:spMk id="2" creationId="{AE2F2228-117C-B026-423D-B3BFB16086BA}"/>
          </ac:spMkLst>
        </pc:spChg>
      </pc:sldChg>
      <pc:sldChg chg="add del mod modShow">
        <pc:chgData name="Demetris Eliades" userId="4d50a87f-0d44-41be-81bd-91d2396a3970" providerId="ADAL" clId="{19DBD9E4-5909-4DEA-99A0-2CFDB9D1FBC4}" dt="2023-05-01T20:33:20.749" v="120" actId="729"/>
        <pc:sldMkLst>
          <pc:docMk/>
          <pc:sldMk cId="2555137638" sldId="332"/>
        </pc:sldMkLst>
      </pc:sldChg>
      <pc:sldChg chg="modSp add del mod">
        <pc:chgData name="Demetris Eliades" userId="4d50a87f-0d44-41be-81bd-91d2396a3970" providerId="ADAL" clId="{19DBD9E4-5909-4DEA-99A0-2CFDB9D1FBC4}" dt="2023-05-01T20:33:30.959" v="121" actId="20577"/>
        <pc:sldMkLst>
          <pc:docMk/>
          <pc:sldMk cId="1570060861" sldId="336"/>
        </pc:sldMkLst>
        <pc:spChg chg="mod">
          <ac:chgData name="Demetris Eliades" userId="4d50a87f-0d44-41be-81bd-91d2396a3970" providerId="ADAL" clId="{19DBD9E4-5909-4DEA-99A0-2CFDB9D1FBC4}" dt="2023-05-01T20:33:30.959" v="121" actId="20577"/>
          <ac:spMkLst>
            <pc:docMk/>
            <pc:sldMk cId="1570060861" sldId="336"/>
            <ac:spMk id="3" creationId="{FCBC09A5-2EAB-D6BC-A846-4492902999CF}"/>
          </ac:spMkLst>
        </pc:spChg>
      </pc:sldChg>
      <pc:sldChg chg="addSp delSp modSp mod">
        <pc:chgData name="Demetris Eliades" userId="4d50a87f-0d44-41be-81bd-91d2396a3970" providerId="ADAL" clId="{19DBD9E4-5909-4DEA-99A0-2CFDB9D1FBC4}" dt="2023-05-01T20:35:40.172" v="126" actId="1440"/>
        <pc:sldMkLst>
          <pc:docMk/>
          <pc:sldMk cId="191586772" sldId="340"/>
        </pc:sldMkLst>
        <pc:spChg chg="add mod">
          <ac:chgData name="Demetris Eliades" userId="4d50a87f-0d44-41be-81bd-91d2396a3970" providerId="ADAL" clId="{19DBD9E4-5909-4DEA-99A0-2CFDB9D1FBC4}" dt="2023-05-01T20:35:18.044" v="122" actId="478"/>
          <ac:spMkLst>
            <pc:docMk/>
            <pc:sldMk cId="191586772" sldId="340"/>
            <ac:spMk id="3" creationId="{FFA3E8EB-1612-72C1-AFDF-8AFB4E92866C}"/>
          </ac:spMkLst>
        </pc:spChg>
        <pc:picChg chg="add mod">
          <ac:chgData name="Demetris Eliades" userId="4d50a87f-0d44-41be-81bd-91d2396a3970" providerId="ADAL" clId="{19DBD9E4-5909-4DEA-99A0-2CFDB9D1FBC4}" dt="2023-05-01T20:35:40.172" v="126" actId="1440"/>
          <ac:picMkLst>
            <pc:docMk/>
            <pc:sldMk cId="191586772" sldId="340"/>
            <ac:picMk id="5" creationId="{AAD8936B-66B6-1DF9-90F1-DF36662EE043}"/>
          </ac:picMkLst>
        </pc:picChg>
        <pc:picChg chg="del">
          <ac:chgData name="Demetris Eliades" userId="4d50a87f-0d44-41be-81bd-91d2396a3970" providerId="ADAL" clId="{19DBD9E4-5909-4DEA-99A0-2CFDB9D1FBC4}" dt="2023-05-01T20:35:18.044" v="122" actId="478"/>
          <ac:picMkLst>
            <pc:docMk/>
            <pc:sldMk cId="191586772" sldId="340"/>
            <ac:picMk id="6" creationId="{47205B4C-8801-2871-C27F-E466599C4D92}"/>
          </ac:picMkLst>
        </pc:picChg>
      </pc:sldChg>
      <pc:sldChg chg="add del">
        <pc:chgData name="Demetris Eliades" userId="4d50a87f-0d44-41be-81bd-91d2396a3970" providerId="ADAL" clId="{19DBD9E4-5909-4DEA-99A0-2CFDB9D1FBC4}" dt="2023-05-01T20:33:02.631" v="116" actId="47"/>
        <pc:sldMkLst>
          <pc:docMk/>
          <pc:sldMk cId="2314036570" sldId="488"/>
        </pc:sldMkLst>
      </pc:sldChg>
      <pc:sldChg chg="modSp mod modClrScheme chgLayout">
        <pc:chgData name="Demetris Eliades" userId="4d50a87f-0d44-41be-81bd-91d2396a3970" providerId="ADAL" clId="{19DBD9E4-5909-4DEA-99A0-2CFDB9D1FBC4}" dt="2023-05-01T20:37:04.231" v="171" actId="6549"/>
        <pc:sldMkLst>
          <pc:docMk/>
          <pc:sldMk cId="895541252" sldId="501"/>
        </pc:sldMkLst>
        <pc:spChg chg="mod ord">
          <ac:chgData name="Demetris Eliades" userId="4d50a87f-0d44-41be-81bd-91d2396a3970" providerId="ADAL" clId="{19DBD9E4-5909-4DEA-99A0-2CFDB9D1FBC4}" dt="2023-05-01T20:36:56.604" v="127" actId="700"/>
          <ac:spMkLst>
            <pc:docMk/>
            <pc:sldMk cId="895541252" sldId="501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7:04.231" v="171" actId="6549"/>
          <ac:spMkLst>
            <pc:docMk/>
            <pc:sldMk cId="895541252" sldId="501"/>
            <ac:spMk id="3" creationId="{F2B54F26-14BE-BE94-938D-6A93B2DDD0A1}"/>
          </ac:spMkLst>
        </pc:spChg>
      </pc:sldChg>
      <pc:sldChg chg="modSp mod modClrScheme chgLayout">
        <pc:chgData name="Demetris Eliades" userId="4d50a87f-0d44-41be-81bd-91d2396a3970" providerId="ADAL" clId="{19DBD9E4-5909-4DEA-99A0-2CFDB9D1FBC4}" dt="2023-05-01T20:38:01.675" v="177" actId="20577"/>
        <pc:sldMkLst>
          <pc:docMk/>
          <pc:sldMk cId="1090186957" sldId="502"/>
        </pc:sldMkLst>
        <pc:spChg chg="mod ord">
          <ac:chgData name="Demetris Eliades" userId="4d50a87f-0d44-41be-81bd-91d2396a3970" providerId="ADAL" clId="{19DBD9E4-5909-4DEA-99A0-2CFDB9D1FBC4}" dt="2023-05-01T20:37:58.893" v="176" actId="700"/>
          <ac:spMkLst>
            <pc:docMk/>
            <pc:sldMk cId="1090186957" sldId="502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8:01.675" v="177" actId="20577"/>
          <ac:spMkLst>
            <pc:docMk/>
            <pc:sldMk cId="1090186957" sldId="502"/>
            <ac:spMk id="3" creationId="{F2B54F26-14BE-BE94-938D-6A93B2DDD0A1}"/>
          </ac:spMkLst>
        </pc:spChg>
      </pc:sldChg>
      <pc:sldChg chg="modSp mod modClrScheme chgLayout">
        <pc:chgData name="Demetris Eliades" userId="4d50a87f-0d44-41be-81bd-91d2396a3970" providerId="ADAL" clId="{19DBD9E4-5909-4DEA-99A0-2CFDB9D1FBC4}" dt="2023-05-01T20:37:40.098" v="175" actId="20577"/>
        <pc:sldMkLst>
          <pc:docMk/>
          <pc:sldMk cId="1999431719" sldId="503"/>
        </pc:sldMkLst>
        <pc:spChg chg="mod ord">
          <ac:chgData name="Demetris Eliades" userId="4d50a87f-0d44-41be-81bd-91d2396a3970" providerId="ADAL" clId="{19DBD9E4-5909-4DEA-99A0-2CFDB9D1FBC4}" dt="2023-05-01T20:37:40.098" v="175" actId="20577"/>
          <ac:spMkLst>
            <pc:docMk/>
            <pc:sldMk cId="1999431719" sldId="503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7:36.180" v="174" actId="6549"/>
          <ac:spMkLst>
            <pc:docMk/>
            <pc:sldMk cId="1999431719" sldId="503"/>
            <ac:spMk id="3" creationId="{F2B54F26-14BE-BE94-938D-6A93B2DDD0A1}"/>
          </ac:spMkLst>
        </pc:spChg>
      </pc:sldChg>
      <pc:sldChg chg="modSp mod">
        <pc:chgData name="Demetris Eliades" userId="4d50a87f-0d44-41be-81bd-91d2396a3970" providerId="ADAL" clId="{19DBD9E4-5909-4DEA-99A0-2CFDB9D1FBC4}" dt="2023-05-01T20:31:12.743" v="29" actId="20577"/>
        <pc:sldMkLst>
          <pc:docMk/>
          <pc:sldMk cId="3742168837" sldId="504"/>
        </pc:sldMkLst>
        <pc:spChg chg="mod">
          <ac:chgData name="Demetris Eliades" userId="4d50a87f-0d44-41be-81bd-91d2396a3970" providerId="ADAL" clId="{19DBD9E4-5909-4DEA-99A0-2CFDB9D1FBC4}" dt="2023-05-01T20:31:12.743" v="29" actId="20577"/>
          <ac:spMkLst>
            <pc:docMk/>
            <pc:sldMk cId="3742168837" sldId="504"/>
            <ac:spMk id="3" creationId="{DAF2D2B9-4FE8-F325-B6D4-E49CEAD8AB83}"/>
          </ac:spMkLst>
        </pc:spChg>
      </pc:sldChg>
      <pc:sldChg chg="add del">
        <pc:chgData name="Demetris Eliades" userId="4d50a87f-0d44-41be-81bd-91d2396a3970" providerId="ADAL" clId="{19DBD9E4-5909-4DEA-99A0-2CFDB9D1FBC4}" dt="2023-05-01T20:33:13.962" v="119" actId="47"/>
        <pc:sldMkLst>
          <pc:docMk/>
          <pc:sldMk cId="3998244510" sldId="514"/>
        </pc:sldMkLst>
      </pc:sldChg>
      <pc:sldChg chg="new del">
        <pc:chgData name="Demetris Eliades" userId="4d50a87f-0d44-41be-81bd-91d2396a3970" providerId="ADAL" clId="{19DBD9E4-5909-4DEA-99A0-2CFDB9D1FBC4}" dt="2023-05-02T11:17:49.583" v="178" actId="47"/>
        <pc:sldMkLst>
          <pc:docMk/>
          <pc:sldMk cId="410614449" sldId="516"/>
        </pc:sldMkLst>
      </pc:sldChg>
      <pc:sldMasterChg chg="delSp">
        <pc:chgData name="Demetris Eliades" userId="4d50a87f-0d44-41be-81bd-91d2396a3970" providerId="ADAL" clId="{19DBD9E4-5909-4DEA-99A0-2CFDB9D1FBC4}" dt="2023-05-01T20:32:19.783" v="99" actId="478"/>
        <pc:sldMasterMkLst>
          <pc:docMk/>
          <pc:sldMasterMk cId="0" sldId="2147483687"/>
        </pc:sldMasterMkLst>
        <pc:picChg chg="del">
          <ac:chgData name="Demetris Eliades" userId="4d50a87f-0d44-41be-81bd-91d2396a3970" providerId="ADAL" clId="{19DBD9E4-5909-4DEA-99A0-2CFDB9D1FBC4}" dt="2023-05-01T20:32:19.783" v="99" actId="478"/>
          <ac:picMkLst>
            <pc:docMk/>
            <pc:sldMasterMk cId="0" sldId="2147483687"/>
            <ac:picMk id="3" creationId="{CBEE7A5A-F719-1BA0-8AD9-1D9F9B8205EE}"/>
          </ac:picMkLst>
        </pc:picChg>
      </pc:sldMasterChg>
    </pc:docChg>
  </pc:docChgLst>
  <pc:docChgLst>
    <pc:chgData name="Marios Kyriakou" userId="2bb19136-f651-4528-884e-e102d9ff1ad0" providerId="ADAL" clId="{894BA7A0-CA15-443C-95FB-69D07FB88CE1}"/>
    <pc:docChg chg="addSld modSld">
      <pc:chgData name="Marios Kyriakou" userId="2bb19136-f651-4528-884e-e102d9ff1ad0" providerId="ADAL" clId="{894BA7A0-CA15-443C-95FB-69D07FB88CE1}" dt="2022-07-16T09:48:50.208" v="8"/>
      <pc:docMkLst>
        <pc:docMk/>
      </pc:docMkLst>
      <pc:sldChg chg="addSp delSp modSp">
        <pc:chgData name="Marios Kyriakou" userId="2bb19136-f651-4528-884e-e102d9ff1ad0" providerId="ADAL" clId="{894BA7A0-CA15-443C-95FB-69D07FB88CE1}" dt="2022-07-16T09:03:53.787" v="0"/>
        <pc:sldMkLst>
          <pc:docMk/>
          <pc:sldMk cId="23668939" sldId="341"/>
        </pc:sldMkLst>
        <pc:spChg chg="del">
          <ac:chgData name="Marios Kyriakou" userId="2bb19136-f651-4528-884e-e102d9ff1ad0" providerId="ADAL" clId="{894BA7A0-CA15-443C-95FB-69D07FB88CE1}" dt="2022-07-16T09:03:53.787" v="0"/>
          <ac:spMkLst>
            <pc:docMk/>
            <pc:sldMk cId="23668939" sldId="341"/>
            <ac:spMk id="4" creationId="{9C338612-531A-4034-8691-9C69A03004A0}"/>
          </ac:spMkLst>
        </pc:spChg>
        <pc:picChg chg="add mod">
          <ac:chgData name="Marios Kyriakou" userId="2bb19136-f651-4528-884e-e102d9ff1ad0" providerId="ADAL" clId="{894BA7A0-CA15-443C-95FB-69D07FB88CE1}" dt="2022-07-16T09:03:53.787" v="0"/>
          <ac:picMkLst>
            <pc:docMk/>
            <pc:sldMk cId="23668939" sldId="341"/>
            <ac:picMk id="7" creationId="{6A8125FD-5F96-4645-9F9E-A2C9D34C1D91}"/>
          </ac:picMkLst>
        </pc:picChg>
      </pc:sldChg>
      <pc:sldChg chg="addSp delSp">
        <pc:chgData name="Marios Kyriakou" userId="2bb19136-f651-4528-884e-e102d9ff1ad0" providerId="ADAL" clId="{894BA7A0-CA15-443C-95FB-69D07FB88CE1}" dt="2022-07-16T09:42:40.470" v="2"/>
        <pc:sldMkLst>
          <pc:docMk/>
          <pc:sldMk cId="858037451" sldId="360"/>
        </pc:sldMkLst>
        <pc:spChg chg="add del">
          <ac:chgData name="Marios Kyriakou" userId="2bb19136-f651-4528-884e-e102d9ff1ad0" providerId="ADAL" clId="{894BA7A0-CA15-443C-95FB-69D07FB88CE1}" dt="2022-07-16T09:42:40.470" v="2"/>
          <ac:spMkLst>
            <pc:docMk/>
            <pc:sldMk cId="858037451" sldId="360"/>
            <ac:spMk id="5" creationId="{881BA716-0A81-4151-9CC7-B5CE05B67DF9}"/>
          </ac:spMkLst>
        </pc:spChg>
      </pc:sldChg>
      <pc:sldChg chg="addSp modSp add">
        <pc:chgData name="Marios Kyriakou" userId="2bb19136-f651-4528-884e-e102d9ff1ad0" providerId="ADAL" clId="{894BA7A0-CA15-443C-95FB-69D07FB88CE1}" dt="2022-07-16T09:48:50.208" v="8"/>
        <pc:sldMkLst>
          <pc:docMk/>
          <pc:sldMk cId="3480567233" sldId="361"/>
        </pc:sldMkLst>
        <pc:spChg chg="mod">
          <ac:chgData name="Marios Kyriakou" userId="2bb19136-f651-4528-884e-e102d9ff1ad0" providerId="ADAL" clId="{894BA7A0-CA15-443C-95FB-69D07FB88CE1}" dt="2022-07-16T09:47:27.595" v="7"/>
          <ac:spMkLst>
            <pc:docMk/>
            <pc:sldMk cId="3480567233" sldId="361"/>
            <ac:spMk id="2" creationId="{0554EC90-7CE0-4DBE-9156-602C6B4743EC}"/>
          </ac:spMkLst>
        </pc:spChg>
        <pc:spChg chg="mod">
          <ac:chgData name="Marios Kyriakou" userId="2bb19136-f651-4528-884e-e102d9ff1ad0" providerId="ADAL" clId="{894BA7A0-CA15-443C-95FB-69D07FB88CE1}" dt="2022-07-16T09:46:29.021" v="6"/>
          <ac:spMkLst>
            <pc:docMk/>
            <pc:sldMk cId="3480567233" sldId="361"/>
            <ac:spMk id="3" creationId="{CE15A2AA-F2B1-4907-863A-50115D791D20}"/>
          </ac:spMkLst>
        </pc:spChg>
        <pc:picChg chg="add">
          <ac:chgData name="Marios Kyriakou" userId="2bb19136-f651-4528-884e-e102d9ff1ad0" providerId="ADAL" clId="{894BA7A0-CA15-443C-95FB-69D07FB88CE1}" dt="2022-07-16T09:46:11.538" v="5"/>
          <ac:picMkLst>
            <pc:docMk/>
            <pc:sldMk cId="3480567233" sldId="361"/>
            <ac:picMk id="4" creationId="{FE8A68A4-60D6-46B1-B2A9-2F081988AEC0}"/>
          </ac:picMkLst>
        </pc:picChg>
        <pc:picChg chg="add">
          <ac:chgData name="Marios Kyriakou" userId="2bb19136-f651-4528-884e-e102d9ff1ad0" providerId="ADAL" clId="{894BA7A0-CA15-443C-95FB-69D07FB88CE1}" dt="2022-07-16T09:48:50.208" v="8"/>
          <ac:picMkLst>
            <pc:docMk/>
            <pc:sldMk cId="3480567233" sldId="361"/>
            <ac:picMk id="5" creationId="{6E32874A-9C66-4DEF-B205-AE2558DC4D2D}"/>
          </ac:picMkLst>
        </pc:picChg>
      </pc:sldChg>
    </pc:docChg>
  </pc:docChgLst>
  <pc:docChgLst>
    <pc:chgData name="Marios Kyriakou" userId="2bb19136-f651-4528-884e-e102d9ff1ad0" providerId="ADAL" clId="{7ACA9A50-4465-450B-8DF3-339123704648}"/>
    <pc:docChg chg="custSel addSld delSld modSld sldOrd modSection">
      <pc:chgData name="Marios Kyriakou" userId="2bb19136-f651-4528-884e-e102d9ff1ad0" providerId="ADAL" clId="{7ACA9A50-4465-450B-8DF3-339123704648}" dt="2022-07-16T08:35:46.155" v="126" actId="20577"/>
      <pc:docMkLst>
        <pc:docMk/>
      </pc:docMkLst>
      <pc:sldChg chg="del">
        <pc:chgData name="Marios Kyriakou" userId="2bb19136-f651-4528-884e-e102d9ff1ad0" providerId="ADAL" clId="{7ACA9A50-4465-450B-8DF3-339123704648}" dt="2022-07-16T08:15:53.456" v="10" actId="47"/>
        <pc:sldMkLst>
          <pc:docMk/>
          <pc:sldMk cId="900609429" sldId="337"/>
        </pc:sldMkLst>
      </pc:sldChg>
      <pc:sldChg chg="modSp mod">
        <pc:chgData name="Marios Kyriakou" userId="2bb19136-f651-4528-884e-e102d9ff1ad0" providerId="ADAL" clId="{7ACA9A50-4465-450B-8DF3-339123704648}" dt="2022-07-16T08:25:43.423" v="15" actId="20577"/>
        <pc:sldMkLst>
          <pc:docMk/>
          <pc:sldMk cId="2864182030" sldId="342"/>
        </pc:sldMkLst>
        <pc:spChg chg="mod">
          <ac:chgData name="Marios Kyriakou" userId="2bb19136-f651-4528-884e-e102d9ff1ad0" providerId="ADAL" clId="{7ACA9A50-4465-450B-8DF3-339123704648}" dt="2022-07-16T08:25:43.423" v="15" actId="20577"/>
          <ac:spMkLst>
            <pc:docMk/>
            <pc:sldMk cId="2864182030" sldId="342"/>
            <ac:spMk id="3" creationId="{B08BD988-16D1-4368-8568-03B6323B5987}"/>
          </ac:spMkLst>
        </pc:spChg>
      </pc:sldChg>
      <pc:sldChg chg="modSp mod">
        <pc:chgData name="Marios Kyriakou" userId="2bb19136-f651-4528-884e-e102d9ff1ad0" providerId="ADAL" clId="{7ACA9A50-4465-450B-8DF3-339123704648}" dt="2022-07-16T08:35:46.155" v="126" actId="20577"/>
        <pc:sldMkLst>
          <pc:docMk/>
          <pc:sldMk cId="2060146247" sldId="348"/>
        </pc:sldMkLst>
        <pc:spChg chg="mod">
          <ac:chgData name="Marios Kyriakou" userId="2bb19136-f651-4528-884e-e102d9ff1ad0" providerId="ADAL" clId="{7ACA9A50-4465-450B-8DF3-339123704648}" dt="2022-07-16T08:35:46.155" v="126" actId="20577"/>
          <ac:spMkLst>
            <pc:docMk/>
            <pc:sldMk cId="2060146247" sldId="348"/>
            <ac:spMk id="3" creationId="{6331418F-F9A7-6CC1-73FD-204BDCAEB23E}"/>
          </ac:spMkLst>
        </pc:spChg>
      </pc:sldChg>
      <pc:sldChg chg="addSp delSp modSp mod">
        <pc:chgData name="Marios Kyriakou" userId="2bb19136-f651-4528-884e-e102d9ff1ad0" providerId="ADAL" clId="{7ACA9A50-4465-450B-8DF3-339123704648}" dt="2022-07-16T08:31:15.094" v="52" actId="20577"/>
        <pc:sldMkLst>
          <pc:docMk/>
          <pc:sldMk cId="4222425776" sldId="354"/>
        </pc:sldMkLst>
        <pc:spChg chg="add del mod">
          <ac:chgData name="Marios Kyriakou" userId="2bb19136-f651-4528-884e-e102d9ff1ad0" providerId="ADAL" clId="{7ACA9A50-4465-450B-8DF3-339123704648}" dt="2022-07-16T08:31:04.984" v="47" actId="478"/>
          <ac:spMkLst>
            <pc:docMk/>
            <pc:sldMk cId="4222425776" sldId="354"/>
            <ac:spMk id="3" creationId="{CF1809AF-9C8C-32D3-CF73-E337CAE68DA0}"/>
          </ac:spMkLst>
        </pc:spChg>
        <pc:spChg chg="add mod">
          <ac:chgData name="Marios Kyriakou" userId="2bb19136-f651-4528-884e-e102d9ff1ad0" providerId="ADAL" clId="{7ACA9A50-4465-450B-8DF3-339123704648}" dt="2022-07-16T08:31:15.094" v="52" actId="20577"/>
          <ac:spMkLst>
            <pc:docMk/>
            <pc:sldMk cId="4222425776" sldId="354"/>
            <ac:spMk id="4" creationId="{AA580171-4B1F-0E56-4F48-5A9883AB3322}"/>
          </ac:spMkLst>
        </pc:spChg>
        <pc:picChg chg="add del">
          <ac:chgData name="Marios Kyriakou" userId="2bb19136-f651-4528-884e-e102d9ff1ad0" providerId="ADAL" clId="{7ACA9A50-4465-450B-8DF3-339123704648}" dt="2022-07-16T08:31:04.984" v="47" actId="478"/>
          <ac:picMkLst>
            <pc:docMk/>
            <pc:sldMk cId="4222425776" sldId="354"/>
            <ac:picMk id="9" creationId="{DD402794-F354-8B34-D605-06F2DE628D97}"/>
          </ac:picMkLst>
        </pc:picChg>
      </pc:sldChg>
      <pc:sldChg chg="modSp mod">
        <pc:chgData name="Marios Kyriakou" userId="2bb19136-f651-4528-884e-e102d9ff1ad0" providerId="ADAL" clId="{7ACA9A50-4465-450B-8DF3-339123704648}" dt="2022-07-16T08:35:16.108" v="125" actId="20577"/>
        <pc:sldMkLst>
          <pc:docMk/>
          <pc:sldMk cId="3465197957" sldId="355"/>
        </pc:sldMkLst>
        <pc:spChg chg="mod">
          <ac:chgData name="Marios Kyriakou" userId="2bb19136-f651-4528-884e-e102d9ff1ad0" providerId="ADAL" clId="{7ACA9A50-4465-450B-8DF3-339123704648}" dt="2022-07-16T08:35:16.108" v="125" actId="20577"/>
          <ac:spMkLst>
            <pc:docMk/>
            <pc:sldMk cId="3465197957" sldId="355"/>
            <ac:spMk id="13" creationId="{C3CD8C90-1B91-1B14-969A-05FCFFD3A61A}"/>
          </ac:spMkLst>
        </pc:spChg>
      </pc:sldChg>
      <pc:sldChg chg="modSp mod">
        <pc:chgData name="Marios Kyriakou" userId="2bb19136-f651-4528-884e-e102d9ff1ad0" providerId="ADAL" clId="{7ACA9A50-4465-450B-8DF3-339123704648}" dt="2022-07-16T08:10:56.099" v="9" actId="20577"/>
        <pc:sldMkLst>
          <pc:docMk/>
          <pc:sldMk cId="2914708389" sldId="356"/>
        </pc:sldMkLst>
        <pc:spChg chg="mod">
          <ac:chgData name="Marios Kyriakou" userId="2bb19136-f651-4528-884e-e102d9ff1ad0" providerId="ADAL" clId="{7ACA9A50-4465-450B-8DF3-339123704648}" dt="2022-07-16T08:10:56.099" v="9" actId="20577"/>
          <ac:spMkLst>
            <pc:docMk/>
            <pc:sldMk cId="2914708389" sldId="356"/>
            <ac:spMk id="3" creationId="{5CFC19B5-D550-0B62-A86B-8E0E8258F060}"/>
          </ac:spMkLst>
        </pc:spChg>
      </pc:sldChg>
      <pc:sldChg chg="modSp new mod">
        <pc:chgData name="Marios Kyriakou" userId="2bb19136-f651-4528-884e-e102d9ff1ad0" providerId="ADAL" clId="{7ACA9A50-4465-450B-8DF3-339123704648}" dt="2022-07-16T08:26:33.748" v="45" actId="20577"/>
        <pc:sldMkLst>
          <pc:docMk/>
          <pc:sldMk cId="680416173" sldId="359"/>
        </pc:sldMkLst>
        <pc:spChg chg="mod">
          <ac:chgData name="Marios Kyriakou" userId="2bb19136-f651-4528-884e-e102d9ff1ad0" providerId="ADAL" clId="{7ACA9A50-4465-450B-8DF3-339123704648}" dt="2022-07-16T08:26:33.748" v="45" actId="20577"/>
          <ac:spMkLst>
            <pc:docMk/>
            <pc:sldMk cId="680416173" sldId="359"/>
            <ac:spMk id="2" creationId="{16C6ACE0-BE58-11CC-58B8-5FF12B88D5B0}"/>
          </ac:spMkLst>
        </pc:spChg>
      </pc:sldChg>
      <pc:sldChg chg="modSp new mod ord">
        <pc:chgData name="Marios Kyriakou" userId="2bb19136-f651-4528-884e-e102d9ff1ad0" providerId="ADAL" clId="{7ACA9A50-4465-450B-8DF3-339123704648}" dt="2022-07-16T08:32:58.639" v="87" actId="20577"/>
        <pc:sldMkLst>
          <pc:docMk/>
          <pc:sldMk cId="858037451" sldId="360"/>
        </pc:sldMkLst>
        <pc:spChg chg="mod">
          <ac:chgData name="Marios Kyriakou" userId="2bb19136-f651-4528-884e-e102d9ff1ad0" providerId="ADAL" clId="{7ACA9A50-4465-450B-8DF3-339123704648}" dt="2022-07-16T08:32:58.639" v="87" actId="20577"/>
          <ac:spMkLst>
            <pc:docMk/>
            <pc:sldMk cId="858037451" sldId="360"/>
            <ac:spMk id="2" creationId="{ED1DDDD0-F83E-F1AA-BC65-457F27876C51}"/>
          </ac:spMkLst>
        </pc:spChg>
      </pc:sldChg>
    </pc:docChg>
  </pc:docChgLst>
  <pc:docChgLst>
    <pc:chgData name="Stelios Vrachimis" userId="S::svrach01@ucy.ac.cy::535bc6dc-4948-40fa-a90c-2bf3b750b41d" providerId="AD" clId="Web-{51A0F810-E517-4EBC-9CAE-446A69F1B20C}"/>
    <pc:docChg chg="addSld delSld addMainMaster modSection">
      <pc:chgData name="Stelios Vrachimis" userId="S::svrach01@ucy.ac.cy::535bc6dc-4948-40fa-a90c-2bf3b750b41d" providerId="AD" clId="Web-{51A0F810-E517-4EBC-9CAE-446A69F1B20C}" dt="2022-07-17T15:15:03.588" v="7"/>
      <pc:docMkLst>
        <pc:docMk/>
      </pc:docMkLst>
      <pc:sldChg chg="del">
        <pc:chgData name="Stelios Vrachimis" userId="S::svrach01@ucy.ac.cy::535bc6dc-4948-40fa-a90c-2bf3b750b41d" providerId="AD" clId="Web-{51A0F810-E517-4EBC-9CAE-446A69F1B20C}" dt="2022-07-17T15:14:16.493" v="0"/>
        <pc:sldMkLst>
          <pc:docMk/>
          <pc:sldMk cId="858180568" sldId="507"/>
        </pc:sldMkLst>
      </pc:sldChg>
      <pc:sldChg chg="add">
        <pc:chgData name="Stelios Vrachimis" userId="S::svrach01@ucy.ac.cy::535bc6dc-4948-40fa-a90c-2bf3b750b41d" providerId="AD" clId="Web-{51A0F810-E517-4EBC-9CAE-446A69F1B20C}" dt="2022-07-17T15:15:02.572" v="1"/>
        <pc:sldMkLst>
          <pc:docMk/>
          <pc:sldMk cId="2610100874" sldId="507"/>
        </pc:sldMkLst>
      </pc:sldChg>
      <pc:sldChg chg="add">
        <pc:chgData name="Stelios Vrachimis" userId="S::svrach01@ucy.ac.cy::535bc6dc-4948-40fa-a90c-2bf3b750b41d" providerId="AD" clId="Web-{51A0F810-E517-4EBC-9CAE-446A69F1B20C}" dt="2022-07-17T15:15:02.697" v="2"/>
        <pc:sldMkLst>
          <pc:docMk/>
          <pc:sldMk cId="4101965835" sldId="508"/>
        </pc:sldMkLst>
      </pc:sldChg>
      <pc:sldChg chg="add">
        <pc:chgData name="Stelios Vrachimis" userId="S::svrach01@ucy.ac.cy::535bc6dc-4948-40fa-a90c-2bf3b750b41d" providerId="AD" clId="Web-{51A0F810-E517-4EBC-9CAE-446A69F1B20C}" dt="2022-07-17T15:15:03.010" v="3"/>
        <pc:sldMkLst>
          <pc:docMk/>
          <pc:sldMk cId="3993273801" sldId="509"/>
        </pc:sldMkLst>
      </pc:sldChg>
      <pc:sldChg chg="add">
        <pc:chgData name="Stelios Vrachimis" userId="S::svrach01@ucy.ac.cy::535bc6dc-4948-40fa-a90c-2bf3b750b41d" providerId="AD" clId="Web-{51A0F810-E517-4EBC-9CAE-446A69F1B20C}" dt="2022-07-17T15:15:03.072" v="4"/>
        <pc:sldMkLst>
          <pc:docMk/>
          <pc:sldMk cId="935422175" sldId="510"/>
        </pc:sldMkLst>
      </pc:sldChg>
      <pc:sldChg chg="add">
        <pc:chgData name="Stelios Vrachimis" userId="S::svrach01@ucy.ac.cy::535bc6dc-4948-40fa-a90c-2bf3b750b41d" providerId="AD" clId="Web-{51A0F810-E517-4EBC-9CAE-446A69F1B20C}" dt="2022-07-17T15:15:03.275" v="5"/>
        <pc:sldMkLst>
          <pc:docMk/>
          <pc:sldMk cId="4239216216" sldId="511"/>
        </pc:sldMkLst>
      </pc:sldChg>
      <pc:sldChg chg="add">
        <pc:chgData name="Stelios Vrachimis" userId="S::svrach01@ucy.ac.cy::535bc6dc-4948-40fa-a90c-2bf3b750b41d" providerId="AD" clId="Web-{51A0F810-E517-4EBC-9CAE-446A69F1B20C}" dt="2022-07-17T15:15:03.525" v="6"/>
        <pc:sldMkLst>
          <pc:docMk/>
          <pc:sldMk cId="1303631145" sldId="512"/>
        </pc:sldMkLst>
      </pc:sldChg>
      <pc:sldChg chg="add">
        <pc:chgData name="Stelios Vrachimis" userId="S::svrach01@ucy.ac.cy::535bc6dc-4948-40fa-a90c-2bf3b750b41d" providerId="AD" clId="Web-{51A0F810-E517-4EBC-9CAE-446A69F1B20C}" dt="2022-07-17T15:15:03.588" v="7"/>
        <pc:sldMkLst>
          <pc:docMk/>
          <pc:sldMk cId="2582572693" sldId="513"/>
        </pc:sldMkLst>
      </pc:sldChg>
      <pc:sldMasterChg chg="add addSldLayout">
        <pc:chgData name="Stelios Vrachimis" userId="S::svrach01@ucy.ac.cy::535bc6dc-4948-40fa-a90c-2bf3b750b41d" providerId="AD" clId="Web-{51A0F810-E517-4EBC-9CAE-446A69F1B20C}" dt="2022-07-17T15:15:02.572" v="1"/>
        <pc:sldMasterMkLst>
          <pc:docMk/>
          <pc:sldMasterMk cId="0" sldId="2147484230"/>
        </pc:sldMasterMkLst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771484919" sldId="2147484226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2819229821" sldId="2147484232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116545769" sldId="2147484233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06860344" sldId="2147484234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2229726158" sldId="2147484235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019434675" sldId="2147484236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14805914" sldId="2147484237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259497552" sldId="2147484238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530370108" sldId="2147484239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180495417" sldId="2147484240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60045006" sldId="2147484241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639709839" sldId="2147484242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796989097" sldId="2147484243"/>
          </pc:sldLayoutMkLst>
        </pc:sldLayoutChg>
      </pc:sldMasterChg>
    </pc:docChg>
  </pc:docChgLst>
  <pc:docChgLst>
    <pc:chgData name="Marios Kyriakou" userId="2bb19136-f651-4528-884e-e102d9ff1ad0" providerId="ADAL" clId="{A93D75CF-A6DD-4618-A9B2-C3BF88FEADE0}"/>
    <pc:docChg chg="undo custSel addSld modSld modSection">
      <pc:chgData name="Marios Kyriakou" userId="2bb19136-f651-4528-884e-e102d9ff1ad0" providerId="ADAL" clId="{A93D75CF-A6DD-4618-A9B2-C3BF88FEADE0}" dt="2022-07-15T19:00:07.771" v="632" actId="1076"/>
      <pc:docMkLst>
        <pc:docMk/>
      </pc:docMkLst>
      <pc:sldChg chg="addSp delSp modSp new mod">
        <pc:chgData name="Marios Kyriakou" userId="2bb19136-f651-4528-884e-e102d9ff1ad0" providerId="ADAL" clId="{A93D75CF-A6DD-4618-A9B2-C3BF88FEADE0}" dt="2022-07-15T16:12:02.039" v="143" actId="20577"/>
        <pc:sldMkLst>
          <pc:docMk/>
          <pc:sldMk cId="4027025372" sldId="350"/>
        </pc:sldMkLst>
        <pc:spChg chg="mod">
          <ac:chgData name="Marios Kyriakou" userId="2bb19136-f651-4528-884e-e102d9ff1ad0" providerId="ADAL" clId="{A93D75CF-A6DD-4618-A9B2-C3BF88FEADE0}" dt="2022-07-15T16:12:02.039" v="143" actId="20577"/>
          <ac:spMkLst>
            <pc:docMk/>
            <pc:sldMk cId="4027025372" sldId="350"/>
            <ac:spMk id="2" creationId="{8B167FBB-5966-5A4C-B682-01970F88C07A}"/>
          </ac:spMkLst>
        </pc:spChg>
        <pc:spChg chg="del">
          <ac:chgData name="Marios Kyriakou" userId="2bb19136-f651-4528-884e-e102d9ff1ad0" providerId="ADAL" clId="{A93D75CF-A6DD-4618-A9B2-C3BF88FEADE0}" dt="2022-07-15T15:56:39.729" v="13" actId="22"/>
          <ac:spMkLst>
            <pc:docMk/>
            <pc:sldMk cId="4027025372" sldId="350"/>
            <ac:spMk id="3" creationId="{A23AED22-1114-AC4B-3169-F9BB4D0E3C73}"/>
          </ac:spMkLst>
        </pc:spChg>
        <pc:spChg chg="add del mod">
          <ac:chgData name="Marios Kyriakou" userId="2bb19136-f651-4528-884e-e102d9ff1ad0" providerId="ADAL" clId="{A93D75CF-A6DD-4618-A9B2-C3BF88FEADE0}" dt="2022-07-15T15:57:41.339" v="17" actId="26606"/>
          <ac:spMkLst>
            <pc:docMk/>
            <pc:sldMk cId="4027025372" sldId="350"/>
            <ac:spMk id="6" creationId="{D0DFD9B7-5129-042E-17AD-641B2CA5BC90}"/>
          </ac:spMkLst>
        </pc:spChg>
        <pc:spChg chg="add mod">
          <ac:chgData name="Marios Kyriakou" userId="2bb19136-f651-4528-884e-e102d9ff1ad0" providerId="ADAL" clId="{A93D75CF-A6DD-4618-A9B2-C3BF88FEADE0}" dt="2022-07-15T15:58:18.604" v="29" actId="692"/>
          <ac:spMkLst>
            <pc:docMk/>
            <pc:sldMk cId="4027025372" sldId="350"/>
            <ac:spMk id="9" creationId="{01DFA6F3-104C-EE61-957D-19772E3ECBB5}"/>
          </ac:spMkLst>
        </pc:spChg>
        <pc:spChg chg="add mod">
          <ac:chgData name="Marios Kyriakou" userId="2bb19136-f651-4528-884e-e102d9ff1ad0" providerId="ADAL" clId="{A93D75CF-A6DD-4618-A9B2-C3BF88FEADE0}" dt="2022-07-15T15:59:13.625" v="37" actId="1036"/>
          <ac:spMkLst>
            <pc:docMk/>
            <pc:sldMk cId="4027025372" sldId="350"/>
            <ac:spMk id="10" creationId="{8C673ECD-5044-7FA0-6092-38FDEF4FA15D}"/>
          </ac:spMkLst>
        </pc:spChg>
        <pc:spChg chg="add mod">
          <ac:chgData name="Marios Kyriakou" userId="2bb19136-f651-4528-884e-e102d9ff1ad0" providerId="ADAL" clId="{A93D75CF-A6DD-4618-A9B2-C3BF88FEADE0}" dt="2022-07-15T15:59:57.673" v="68" actId="14100"/>
          <ac:spMkLst>
            <pc:docMk/>
            <pc:sldMk cId="4027025372" sldId="350"/>
            <ac:spMk id="11" creationId="{658A6D60-D678-8F72-4C83-38A8AB883155}"/>
          </ac:spMkLst>
        </pc:spChg>
        <pc:spChg chg="add mod">
          <ac:chgData name="Marios Kyriakou" userId="2bb19136-f651-4528-884e-e102d9ff1ad0" providerId="ADAL" clId="{A93D75CF-A6DD-4618-A9B2-C3BF88FEADE0}" dt="2022-07-15T16:00:32.097" v="74" actId="14100"/>
          <ac:spMkLst>
            <pc:docMk/>
            <pc:sldMk cId="4027025372" sldId="350"/>
            <ac:spMk id="12" creationId="{56394094-D5C1-3F3B-4450-343CB1DCFBCD}"/>
          </ac:spMkLst>
        </pc:spChg>
        <pc:picChg chg="add del mod ord">
          <ac:chgData name="Marios Kyriakou" userId="2bb19136-f651-4528-884e-e102d9ff1ad0" providerId="ADAL" clId="{A93D75CF-A6DD-4618-A9B2-C3BF88FEADE0}" dt="2022-07-15T15:57:19.030" v="14" actId="478"/>
          <ac:picMkLst>
            <pc:docMk/>
            <pc:sldMk cId="4027025372" sldId="350"/>
            <ac:picMk id="5" creationId="{525CB5BC-E4C6-F8A6-7048-896735584D2D}"/>
          </ac:picMkLst>
        </pc:picChg>
        <pc:picChg chg="add mod">
          <ac:chgData name="Marios Kyriakou" userId="2bb19136-f651-4528-884e-e102d9ff1ad0" providerId="ADAL" clId="{A93D75CF-A6DD-4618-A9B2-C3BF88FEADE0}" dt="2022-07-15T15:59:46.338" v="60" actId="1076"/>
          <ac:picMkLst>
            <pc:docMk/>
            <pc:sldMk cId="4027025372" sldId="350"/>
            <ac:picMk id="8" creationId="{C6E30C40-70B5-5232-9B56-7EED1A2510CC}"/>
          </ac:picMkLst>
        </pc:picChg>
      </pc:sldChg>
      <pc:sldChg chg="addSp delSp modSp new mod">
        <pc:chgData name="Marios Kyriakou" userId="2bb19136-f651-4528-884e-e102d9ff1ad0" providerId="ADAL" clId="{A93D75CF-A6DD-4618-A9B2-C3BF88FEADE0}" dt="2022-07-15T16:03:55.604" v="98" actId="1076"/>
        <pc:sldMkLst>
          <pc:docMk/>
          <pc:sldMk cId="722042076" sldId="351"/>
        </pc:sldMkLst>
        <pc:spChg chg="del">
          <ac:chgData name="Marios Kyriakou" userId="2bb19136-f651-4528-884e-e102d9ff1ad0" providerId="ADAL" clId="{A93D75CF-A6DD-4618-A9B2-C3BF88FEADE0}" dt="2022-07-15T16:01:37.203" v="76" actId="22"/>
          <ac:spMkLst>
            <pc:docMk/>
            <pc:sldMk cId="722042076" sldId="351"/>
            <ac:spMk id="3" creationId="{0F9503C5-17ED-CB70-B165-C168522E1B14}"/>
          </ac:spMkLst>
        </pc:spChg>
        <pc:spChg chg="add mod ord">
          <ac:chgData name="Marios Kyriakou" userId="2bb19136-f651-4528-884e-e102d9ff1ad0" providerId="ADAL" clId="{A93D75CF-A6DD-4618-A9B2-C3BF88FEADE0}" dt="2022-07-15T16:03:55.604" v="98" actId="1076"/>
          <ac:spMkLst>
            <pc:docMk/>
            <pc:sldMk cId="722042076" sldId="351"/>
            <ac:spMk id="6" creationId="{800C183F-B5B1-3086-6325-E53AB62CC013}"/>
          </ac:spMkLst>
        </pc:spChg>
        <pc:spChg chg="add del mod">
          <ac:chgData name="Marios Kyriakou" userId="2bb19136-f651-4528-884e-e102d9ff1ad0" providerId="ADAL" clId="{A93D75CF-A6DD-4618-A9B2-C3BF88FEADE0}" dt="2022-07-15T16:03:00.050" v="88" actId="478"/>
          <ac:spMkLst>
            <pc:docMk/>
            <pc:sldMk cId="722042076" sldId="351"/>
            <ac:spMk id="7" creationId="{332FD58B-BA11-DB0A-2636-8A8872B9F52D}"/>
          </ac:spMkLst>
        </pc:spChg>
        <pc:picChg chg="add del mod ord">
          <ac:chgData name="Marios Kyriakou" userId="2bb19136-f651-4528-884e-e102d9ff1ad0" providerId="ADAL" clId="{A93D75CF-A6DD-4618-A9B2-C3BF88FEADE0}" dt="2022-07-15T16:02:29.075" v="79" actId="478"/>
          <ac:picMkLst>
            <pc:docMk/>
            <pc:sldMk cId="722042076" sldId="351"/>
            <ac:picMk id="5" creationId="{DCD069FD-8904-46A9-2ABF-FF9385F3EBF3}"/>
          </ac:picMkLst>
        </pc:picChg>
        <pc:picChg chg="add del mod ord">
          <ac:chgData name="Marios Kyriakou" userId="2bb19136-f651-4528-884e-e102d9ff1ad0" providerId="ADAL" clId="{A93D75CF-A6DD-4618-A9B2-C3BF88FEADE0}" dt="2022-07-15T16:03:41.352" v="93" actId="478"/>
          <ac:picMkLst>
            <pc:docMk/>
            <pc:sldMk cId="722042076" sldId="351"/>
            <ac:picMk id="9" creationId="{F21D8FF0-CDA8-7066-AFE6-ED0D9DA750C8}"/>
          </ac:picMkLst>
        </pc:picChg>
        <pc:picChg chg="add mod">
          <ac:chgData name="Marios Kyriakou" userId="2bb19136-f651-4528-884e-e102d9ff1ad0" providerId="ADAL" clId="{A93D75CF-A6DD-4618-A9B2-C3BF88FEADE0}" dt="2022-07-15T16:03:47.104" v="96" actId="1076"/>
          <ac:picMkLst>
            <pc:docMk/>
            <pc:sldMk cId="722042076" sldId="351"/>
            <ac:picMk id="11" creationId="{45FCC9D3-1EEB-347F-6E2B-D71DD57BC295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6:14:25.789" v="165" actId="1076"/>
        <pc:sldMkLst>
          <pc:docMk/>
          <pc:sldMk cId="916924171" sldId="352"/>
        </pc:sldMkLst>
        <pc:spChg chg="add del">
          <ac:chgData name="Marios Kyriakou" userId="2bb19136-f651-4528-884e-e102d9ff1ad0" providerId="ADAL" clId="{A93D75CF-A6DD-4618-A9B2-C3BF88FEADE0}" dt="2022-07-15T16:14:00.102" v="152" actId="26606"/>
          <ac:spMkLst>
            <pc:docMk/>
            <pc:sldMk cId="916924171" sldId="352"/>
            <ac:spMk id="2" creationId="{B58B328C-DC75-B546-2784-A9F1F0852ACC}"/>
          </ac:spMkLst>
        </pc:spChg>
        <pc:spChg chg="del">
          <ac:chgData name="Marios Kyriakou" userId="2bb19136-f651-4528-884e-e102d9ff1ad0" providerId="ADAL" clId="{A93D75CF-A6DD-4618-A9B2-C3BF88FEADE0}" dt="2022-07-15T16:10:41.086" v="100" actId="22"/>
          <ac:spMkLst>
            <pc:docMk/>
            <pc:sldMk cId="916924171" sldId="352"/>
            <ac:spMk id="3" creationId="{640DD4C0-94DA-69B6-A0FE-EC37E7A1841E}"/>
          </ac:spMkLst>
        </pc:spChg>
        <pc:spChg chg="add del mod">
          <ac:chgData name="Marios Kyriakou" userId="2bb19136-f651-4528-884e-e102d9ff1ad0" providerId="ADAL" clId="{A93D75CF-A6DD-4618-A9B2-C3BF88FEADE0}" dt="2022-07-15T16:14:00.102" v="152" actId="26606"/>
          <ac:spMkLst>
            <pc:docMk/>
            <pc:sldMk cId="916924171" sldId="352"/>
            <ac:spMk id="6" creationId="{638D257E-171A-C075-7D3C-F2DA6386151F}"/>
          </ac:spMkLst>
        </pc:spChg>
        <pc:spChg chg="add del mod">
          <ac:chgData name="Marios Kyriakou" userId="2bb19136-f651-4528-884e-e102d9ff1ad0" providerId="ADAL" clId="{A93D75CF-A6DD-4618-A9B2-C3BF88FEADE0}" dt="2022-07-15T16:14:00.102" v="151" actId="26606"/>
          <ac:spMkLst>
            <pc:docMk/>
            <pc:sldMk cId="916924171" sldId="352"/>
            <ac:spMk id="10" creationId="{17A8FE53-7D6C-0522-4DF8-F5863C5A0335}"/>
          </ac:spMkLst>
        </pc:spChg>
        <pc:spChg chg="add del mod">
          <ac:chgData name="Marios Kyriakou" userId="2bb19136-f651-4528-884e-e102d9ff1ad0" providerId="ADAL" clId="{A93D75CF-A6DD-4618-A9B2-C3BF88FEADE0}" dt="2022-07-15T16:14:00.102" v="151" actId="26606"/>
          <ac:spMkLst>
            <pc:docMk/>
            <pc:sldMk cId="916924171" sldId="352"/>
            <ac:spMk id="11" creationId="{F1078F6F-9614-7601-302A-4BDB0855D768}"/>
          </ac:spMkLst>
        </pc:spChg>
        <pc:spChg chg="add del">
          <ac:chgData name="Marios Kyriakou" userId="2bb19136-f651-4528-884e-e102d9ff1ad0" providerId="ADAL" clId="{A93D75CF-A6DD-4618-A9B2-C3BF88FEADE0}" dt="2022-07-15T16:11:25.380" v="105" actId="26606"/>
          <ac:spMkLst>
            <pc:docMk/>
            <pc:sldMk cId="916924171" sldId="352"/>
            <ac:spMk id="13" creationId="{73BC4852-27F5-F393-8A8E-850D87A27916}"/>
          </ac:spMkLst>
        </pc:spChg>
        <pc:spChg chg="add del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14" creationId="{6EEEC2F1-9F1A-8501-2265-11D7D622D3D0}"/>
          </ac:spMkLst>
        </pc:spChg>
        <pc:spChg chg="add del mod">
          <ac:chgData name="Marios Kyriakou" userId="2bb19136-f651-4528-884e-e102d9ff1ad0" providerId="ADAL" clId="{A93D75CF-A6DD-4618-A9B2-C3BF88FEADE0}" dt="2022-07-15T16:11:27.196" v="107" actId="26606"/>
          <ac:spMkLst>
            <pc:docMk/>
            <pc:sldMk cId="916924171" sldId="352"/>
            <ac:spMk id="15" creationId="{8F6D724B-6B61-E697-BA40-6457E85EC0DC}"/>
          </ac:spMkLst>
        </pc:spChg>
        <pc:spChg chg="add del mod">
          <ac:chgData name="Marios Kyriakou" userId="2bb19136-f651-4528-884e-e102d9ff1ad0" providerId="ADAL" clId="{A93D75CF-A6DD-4618-A9B2-C3BF88FEADE0}" dt="2022-07-15T16:11:27.196" v="107" actId="26606"/>
          <ac:spMkLst>
            <pc:docMk/>
            <pc:sldMk cId="916924171" sldId="352"/>
            <ac:spMk id="16" creationId="{EC5F7EC5-3A04-3D7B-439E-5DADE99190CB}"/>
          </ac:spMkLst>
        </pc:spChg>
        <pc:spChg chg="add mod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19" creationId="{934C52F9-F3C6-1175-081A-A4AB84834E0B}"/>
          </ac:spMkLst>
        </pc:spChg>
        <pc:spChg chg="add mod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21" creationId="{388485D0-ABBD-5E38-7276-D564B9DB6A83}"/>
          </ac:spMkLst>
        </pc:spChg>
        <pc:picChg chg="add del mod ord">
          <ac:chgData name="Marios Kyriakou" userId="2bb19136-f651-4528-884e-e102d9ff1ad0" providerId="ADAL" clId="{A93D75CF-A6DD-4618-A9B2-C3BF88FEADE0}" dt="2022-07-15T16:11:14.844" v="101" actId="478"/>
          <ac:picMkLst>
            <pc:docMk/>
            <pc:sldMk cId="916924171" sldId="352"/>
            <ac:picMk id="5" creationId="{AEA0FD18-7D02-E0AF-B707-CF9F7A02A7D5}"/>
          </ac:picMkLst>
        </pc:picChg>
        <pc:picChg chg="add mod">
          <ac:chgData name="Marios Kyriakou" userId="2bb19136-f651-4528-884e-e102d9ff1ad0" providerId="ADAL" clId="{A93D75CF-A6DD-4618-A9B2-C3BF88FEADE0}" dt="2022-07-15T16:14:25.789" v="165" actId="1076"/>
          <ac:picMkLst>
            <pc:docMk/>
            <pc:sldMk cId="916924171" sldId="352"/>
            <ac:picMk id="8" creationId="{36056416-3ACC-6977-7836-8F8F86492C9B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6:13:52.836" v="149" actId="26606"/>
        <pc:sldMkLst>
          <pc:docMk/>
          <pc:sldMk cId="2320139462" sldId="353"/>
        </pc:sldMkLst>
        <pc:spChg chg="add del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2" creationId="{85B0B697-5E11-E061-3926-61E5733E429A}"/>
          </ac:spMkLst>
        </pc:spChg>
        <pc:spChg chg="del">
          <ac:chgData name="Marios Kyriakou" userId="2bb19136-f651-4528-884e-e102d9ff1ad0" providerId="ADAL" clId="{A93D75CF-A6DD-4618-A9B2-C3BF88FEADE0}" dt="2022-07-15T16:13:32.805" v="145" actId="22"/>
          <ac:spMkLst>
            <pc:docMk/>
            <pc:sldMk cId="2320139462" sldId="353"/>
            <ac:spMk id="3" creationId="{1B8FB6A5-DBD5-DA5D-3D13-213AD36B94E0}"/>
          </ac:spMkLst>
        </pc:spChg>
        <pc:spChg chg="add del mod">
          <ac:chgData name="Marios Kyriakou" userId="2bb19136-f651-4528-884e-e102d9ff1ad0" providerId="ADAL" clId="{A93D75CF-A6DD-4618-A9B2-C3BF88FEADE0}" dt="2022-07-15T16:13:52.836" v="148" actId="26606"/>
          <ac:spMkLst>
            <pc:docMk/>
            <pc:sldMk cId="2320139462" sldId="353"/>
            <ac:spMk id="10" creationId="{82111958-5A0D-71FE-B762-C3D1B317E4BD}"/>
          </ac:spMkLst>
        </pc:spChg>
        <pc:spChg chg="add del mod">
          <ac:chgData name="Marios Kyriakou" userId="2bb19136-f651-4528-884e-e102d9ff1ad0" providerId="ADAL" clId="{A93D75CF-A6DD-4618-A9B2-C3BF88FEADE0}" dt="2022-07-15T16:13:52.836" v="148" actId="26606"/>
          <ac:spMkLst>
            <pc:docMk/>
            <pc:sldMk cId="2320139462" sldId="353"/>
            <ac:spMk id="12" creationId="{ACA1CBB8-BBDE-0D30-07B5-678324D23C3A}"/>
          </ac:spMkLst>
        </pc:spChg>
        <pc:spChg chg="add mod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14" creationId="{B0A1F14C-2094-2350-D5C4-6421F3157224}"/>
          </ac:spMkLst>
        </pc:spChg>
        <pc:spChg chg="add mod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15" creationId="{C5023379-B2C3-ED80-0041-45D38032D872}"/>
          </ac:spMkLst>
        </pc:spChg>
        <pc:picChg chg="add mod ord">
          <ac:chgData name="Marios Kyriakou" userId="2bb19136-f651-4528-884e-e102d9ff1ad0" providerId="ADAL" clId="{A93D75CF-A6DD-4618-A9B2-C3BF88FEADE0}" dt="2022-07-15T16:13:52.836" v="149" actId="26606"/>
          <ac:picMkLst>
            <pc:docMk/>
            <pc:sldMk cId="2320139462" sldId="353"/>
            <ac:picMk id="5" creationId="{155F4893-CDC8-70DF-8370-BA61A23F57D5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9:00:07.771" v="632" actId="1076"/>
        <pc:sldMkLst>
          <pc:docMk/>
          <pc:sldMk cId="4222425776" sldId="354"/>
        </pc:sldMkLst>
        <pc:spChg chg="mod">
          <ac:chgData name="Marios Kyriakou" userId="2bb19136-f651-4528-884e-e102d9ff1ad0" providerId="ADAL" clId="{A93D75CF-A6DD-4618-A9B2-C3BF88FEADE0}" dt="2022-07-15T19:00:02.313" v="631" actId="26606"/>
          <ac:spMkLst>
            <pc:docMk/>
            <pc:sldMk cId="4222425776" sldId="354"/>
            <ac:spMk id="2" creationId="{93AC9110-9011-4F0C-A45B-58691DB51654}"/>
          </ac:spMkLst>
        </pc:spChg>
        <pc:spChg chg="add del mod">
          <ac:chgData name="Marios Kyriakou" userId="2bb19136-f651-4528-884e-e102d9ff1ad0" providerId="ADAL" clId="{A93D75CF-A6DD-4618-A9B2-C3BF88FEADE0}" dt="2022-07-15T18:59:37.204" v="625"/>
          <ac:spMkLst>
            <pc:docMk/>
            <pc:sldMk cId="4222425776" sldId="354"/>
            <ac:spMk id="3" creationId="{17470FF3-F88F-ED68-5A1F-53B37CCBDF13}"/>
          </ac:spMkLst>
        </pc:spChg>
        <pc:spChg chg="add del mod">
          <ac:chgData name="Marios Kyriakou" userId="2bb19136-f651-4528-884e-e102d9ff1ad0" providerId="ADAL" clId="{A93D75CF-A6DD-4618-A9B2-C3BF88FEADE0}" dt="2022-07-15T19:00:02.313" v="631" actId="26606"/>
          <ac:spMkLst>
            <pc:docMk/>
            <pc:sldMk cId="4222425776" sldId="354"/>
            <ac:spMk id="14" creationId="{E4C7C397-DAC7-9CFD-4ABF-93FAA1EBA3B2}"/>
          </ac:spMkLst>
        </pc:spChg>
        <pc:picChg chg="add del mod">
          <ac:chgData name="Marios Kyriakou" userId="2bb19136-f651-4528-884e-e102d9ff1ad0" providerId="ADAL" clId="{A93D75CF-A6DD-4618-A9B2-C3BF88FEADE0}" dt="2022-07-15T18:59:23.851" v="619"/>
          <ac:picMkLst>
            <pc:docMk/>
            <pc:sldMk cId="4222425776" sldId="354"/>
            <ac:picMk id="5" creationId="{161330B5-34EA-86A7-6C76-74612F1EABEA}"/>
          </ac:picMkLst>
        </pc:picChg>
        <pc:picChg chg="add del mod">
          <ac:chgData name="Marios Kyriakou" userId="2bb19136-f651-4528-884e-e102d9ff1ad0" providerId="ADAL" clId="{A93D75CF-A6DD-4618-A9B2-C3BF88FEADE0}" dt="2022-07-15T18:59:35.656" v="624"/>
          <ac:picMkLst>
            <pc:docMk/>
            <pc:sldMk cId="4222425776" sldId="354"/>
            <ac:picMk id="7" creationId="{EA6549CB-F8A7-6EEF-C974-C4906EF8FB12}"/>
          </ac:picMkLst>
        </pc:picChg>
        <pc:picChg chg="add mod">
          <ac:chgData name="Marios Kyriakou" userId="2bb19136-f651-4528-884e-e102d9ff1ad0" providerId="ADAL" clId="{A93D75CF-A6DD-4618-A9B2-C3BF88FEADE0}" dt="2022-07-15T19:00:07.771" v="632" actId="1076"/>
          <ac:picMkLst>
            <pc:docMk/>
            <pc:sldMk cId="4222425776" sldId="354"/>
            <ac:picMk id="9" creationId="{DD402794-F354-8B34-D605-06F2DE628D97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7:54:01.556" v="611" actId="20577"/>
        <pc:sldMkLst>
          <pc:docMk/>
          <pc:sldMk cId="3465197957" sldId="355"/>
        </pc:sldMkLst>
        <pc:spChg chg="del">
          <ac:chgData name="Marios Kyriakou" userId="2bb19136-f651-4528-884e-e102d9ff1ad0" providerId="ADAL" clId="{A93D75CF-A6DD-4618-A9B2-C3BF88FEADE0}" dt="2022-07-15T17:24:39.892" v="286" actId="26606"/>
          <ac:spMkLst>
            <pc:docMk/>
            <pc:sldMk cId="3465197957" sldId="355"/>
            <ac:spMk id="2" creationId="{6B723E74-F091-5993-4D77-61C461D23727}"/>
          </ac:spMkLst>
        </pc:spChg>
        <pc:spChg chg="del">
          <ac:chgData name="Marios Kyriakou" userId="2bb19136-f651-4528-884e-e102d9ff1ad0" providerId="ADAL" clId="{A93D75CF-A6DD-4618-A9B2-C3BF88FEADE0}" dt="2022-07-15T17:24:11.529" v="284" actId="22"/>
          <ac:spMkLst>
            <pc:docMk/>
            <pc:sldMk cId="3465197957" sldId="355"/>
            <ac:spMk id="3" creationId="{FFED422C-B6CF-7BDA-D877-EDE705A07B53}"/>
          </ac:spMkLst>
        </pc:spChg>
        <pc:spChg chg="del">
          <ac:chgData name="Marios Kyriakou" userId="2bb19136-f651-4528-884e-e102d9ff1ad0" providerId="ADAL" clId="{A93D75CF-A6DD-4618-A9B2-C3BF88FEADE0}" dt="2022-07-15T17:24:39.892" v="286" actId="26606"/>
          <ac:spMkLst>
            <pc:docMk/>
            <pc:sldMk cId="3465197957" sldId="355"/>
            <ac:spMk id="4" creationId="{C3832298-D00E-9E2E-7F93-71130503E5E6}"/>
          </ac:spMkLst>
        </pc:spChg>
        <pc:spChg chg="add mod">
          <ac:chgData name="Marios Kyriakou" userId="2bb19136-f651-4528-884e-e102d9ff1ad0" providerId="ADAL" clId="{A93D75CF-A6DD-4618-A9B2-C3BF88FEADE0}" dt="2022-07-15T17:24:45.279" v="297" actId="20577"/>
          <ac:spMkLst>
            <pc:docMk/>
            <pc:sldMk cId="3465197957" sldId="355"/>
            <ac:spMk id="11" creationId="{2B70BD02-1B64-52A4-A187-F657BA62E068}"/>
          </ac:spMkLst>
        </pc:spChg>
        <pc:spChg chg="add mod">
          <ac:chgData name="Marios Kyriakou" userId="2bb19136-f651-4528-884e-e102d9ff1ad0" providerId="ADAL" clId="{A93D75CF-A6DD-4618-A9B2-C3BF88FEADE0}" dt="2022-07-15T17:54:01.556" v="611" actId="20577"/>
          <ac:spMkLst>
            <pc:docMk/>
            <pc:sldMk cId="3465197957" sldId="355"/>
            <ac:spMk id="13" creationId="{C3CD8C90-1B91-1B14-969A-05FCFFD3A61A}"/>
          </ac:spMkLst>
        </pc:spChg>
        <pc:picChg chg="add mod ord modCrop">
          <ac:chgData name="Marios Kyriakou" userId="2bb19136-f651-4528-884e-e102d9ff1ad0" providerId="ADAL" clId="{A93D75CF-A6DD-4618-A9B2-C3BF88FEADE0}" dt="2022-07-15T17:24:39.892" v="286" actId="26606"/>
          <ac:picMkLst>
            <pc:docMk/>
            <pc:sldMk cId="3465197957" sldId="355"/>
            <ac:picMk id="6" creationId="{A2323DF9-2549-5F5F-A5AB-12A3B5CA4D26}"/>
          </ac:picMkLst>
        </pc:picChg>
      </pc:sldChg>
    </pc:docChg>
  </pc:docChgLst>
  <pc:docChgLst>
    <pc:chgData name="Marios Kyriakou" userId="2bb19136-f651-4528-884e-e102d9ff1ad0" providerId="ADAL" clId="{9994B9B7-1745-46C7-B27B-45ED37B182FC}"/>
    <pc:docChg chg="undo custSel addSld delSld modSld sldOrd modSection">
      <pc:chgData name="Marios Kyriakou" userId="2bb19136-f651-4528-884e-e102d9ff1ad0" providerId="ADAL" clId="{9994B9B7-1745-46C7-B27B-45ED37B182FC}" dt="2022-07-16T11:58:01.537" v="238" actId="478"/>
      <pc:docMkLst>
        <pc:docMk/>
      </pc:docMkLst>
      <pc:sldChg chg="modSp mod">
        <pc:chgData name="Marios Kyriakou" userId="2bb19136-f651-4528-884e-e102d9ff1ad0" providerId="ADAL" clId="{9994B9B7-1745-46C7-B27B-45ED37B182FC}" dt="2022-07-16T10:11:01.055" v="11" actId="20577"/>
        <pc:sldMkLst>
          <pc:docMk/>
          <pc:sldMk cId="1696572174" sldId="339"/>
        </pc:sldMkLst>
        <pc:spChg chg="mod">
          <ac:chgData name="Marios Kyriakou" userId="2bb19136-f651-4528-884e-e102d9ff1ad0" providerId="ADAL" clId="{9994B9B7-1745-46C7-B27B-45ED37B182FC}" dt="2022-07-16T10:11:01.055" v="11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ord">
        <pc:chgData name="Marios Kyriakou" userId="2bb19136-f651-4528-884e-e102d9ff1ad0" providerId="ADAL" clId="{9994B9B7-1745-46C7-B27B-45ED37B182FC}" dt="2022-07-16T10:17:13.929" v="33"/>
        <pc:sldMkLst>
          <pc:docMk/>
          <pc:sldMk cId="2864182030" sldId="342"/>
        </pc:sldMkLst>
      </pc:sldChg>
      <pc:sldChg chg="del">
        <pc:chgData name="Marios Kyriakou" userId="2bb19136-f651-4528-884e-e102d9ff1ad0" providerId="ADAL" clId="{9994B9B7-1745-46C7-B27B-45ED37B182FC}" dt="2022-07-16T10:17:02.508" v="31" actId="47"/>
        <pc:sldMkLst>
          <pc:docMk/>
          <pc:sldMk cId="863182106" sldId="344"/>
        </pc:sldMkLst>
      </pc:sldChg>
      <pc:sldChg chg="addSp delSp modSp mod modClrScheme chgLayout">
        <pc:chgData name="Marios Kyriakou" userId="2bb19136-f651-4528-884e-e102d9ff1ad0" providerId="ADAL" clId="{9994B9B7-1745-46C7-B27B-45ED37B182FC}" dt="2022-07-16T11:57:27.521" v="191" actId="20577"/>
        <pc:sldMkLst>
          <pc:docMk/>
          <pc:sldMk cId="680416173" sldId="359"/>
        </pc:sldMkLst>
        <pc:spChg chg="mod">
          <ac:chgData name="Marios Kyriakou" userId="2bb19136-f651-4528-884e-e102d9ff1ad0" providerId="ADAL" clId="{9994B9B7-1745-46C7-B27B-45ED37B182FC}" dt="2022-07-16T11:56:51.850" v="177" actId="20577"/>
          <ac:spMkLst>
            <pc:docMk/>
            <pc:sldMk cId="680416173" sldId="359"/>
            <ac:spMk id="2" creationId="{16C6ACE0-BE58-11CC-58B8-5FF12B88D5B0}"/>
          </ac:spMkLst>
        </pc:spChg>
        <pc:spChg chg="del">
          <ac:chgData name="Marios Kyriakou" userId="2bb19136-f651-4528-884e-e102d9ff1ad0" providerId="ADAL" clId="{9994B9B7-1745-46C7-B27B-45ED37B182FC}" dt="2022-07-16T11:53:37.413" v="34" actId="22"/>
          <ac:spMkLst>
            <pc:docMk/>
            <pc:sldMk cId="680416173" sldId="359"/>
            <ac:spMk id="3" creationId="{1F220829-3C56-01D2-31F5-76FCDA4447CB}"/>
          </ac:spMkLst>
        </pc:spChg>
        <pc:spChg chg="add del mod">
          <ac:chgData name="Marios Kyriakou" userId="2bb19136-f651-4528-884e-e102d9ff1ad0" providerId="ADAL" clId="{9994B9B7-1745-46C7-B27B-45ED37B182FC}" dt="2022-07-16T11:55:26.928" v="100" actId="26606"/>
          <ac:spMkLst>
            <pc:docMk/>
            <pc:sldMk cId="680416173" sldId="359"/>
            <ac:spMk id="10" creationId="{6FF49EB2-AD55-6797-2F26-BED7C202CB7E}"/>
          </ac:spMkLst>
        </pc:spChg>
        <pc:spChg chg="add mod">
          <ac:chgData name="Marios Kyriakou" userId="2bb19136-f651-4528-884e-e102d9ff1ad0" providerId="ADAL" clId="{9994B9B7-1745-46C7-B27B-45ED37B182FC}" dt="2022-07-16T11:57:27.521" v="191" actId="20577"/>
          <ac:spMkLst>
            <pc:docMk/>
            <pc:sldMk cId="680416173" sldId="359"/>
            <ac:spMk id="12" creationId="{A8C5B883-C488-A9B7-042C-98ECBCBF484A}"/>
          </ac:spMkLst>
        </pc:spChg>
        <pc:picChg chg="add mod ord">
          <ac:chgData name="Marios Kyriakou" userId="2bb19136-f651-4528-884e-e102d9ff1ad0" providerId="ADAL" clId="{9994B9B7-1745-46C7-B27B-45ED37B182FC}" dt="2022-07-16T11:56:06.709" v="169" actId="1076"/>
          <ac:picMkLst>
            <pc:docMk/>
            <pc:sldMk cId="680416173" sldId="359"/>
            <ac:picMk id="5" creationId="{77853D7F-5F46-4E96-EB2E-5E33E7F71E99}"/>
          </ac:picMkLst>
        </pc:picChg>
      </pc:sldChg>
      <pc:sldChg chg="modSp add mod">
        <pc:chgData name="Marios Kyriakou" userId="2bb19136-f651-4528-884e-e102d9ff1ad0" providerId="ADAL" clId="{9994B9B7-1745-46C7-B27B-45ED37B182FC}" dt="2022-07-16T10:14:32.258" v="18" actId="20577"/>
        <pc:sldMkLst>
          <pc:docMk/>
          <pc:sldMk cId="2463785068" sldId="476"/>
        </pc:sldMkLst>
        <pc:spChg chg="mod">
          <ac:chgData name="Marios Kyriakou" userId="2bb19136-f651-4528-884e-e102d9ff1ad0" providerId="ADAL" clId="{9994B9B7-1745-46C7-B27B-45ED37B182FC}" dt="2022-07-16T10:14:32.258" v="18" actId="20577"/>
          <ac:spMkLst>
            <pc:docMk/>
            <pc:sldMk cId="2463785068" sldId="476"/>
            <ac:spMk id="3" creationId="{00000000-0000-0000-0000-000000000000}"/>
          </ac:spMkLst>
        </pc:spChg>
      </pc:sldChg>
      <pc:sldChg chg="modSp add mod">
        <pc:chgData name="Marios Kyriakou" userId="2bb19136-f651-4528-884e-e102d9ff1ad0" providerId="ADAL" clId="{9994B9B7-1745-46C7-B27B-45ED37B182FC}" dt="2022-07-16T10:15:09.821" v="23" actId="20577"/>
        <pc:sldMkLst>
          <pc:docMk/>
          <pc:sldMk cId="2890437349" sldId="480"/>
        </pc:sldMkLst>
        <pc:spChg chg="mod">
          <ac:chgData name="Marios Kyriakou" userId="2bb19136-f651-4528-884e-e102d9ff1ad0" providerId="ADAL" clId="{9994B9B7-1745-46C7-B27B-45ED37B182FC}" dt="2022-07-16T10:15:09.821" v="23" actId="20577"/>
          <ac:spMkLst>
            <pc:docMk/>
            <pc:sldMk cId="2890437349" sldId="480"/>
            <ac:spMk id="3" creationId="{00000000-0000-0000-0000-000000000000}"/>
          </ac:spMkLst>
        </pc:spChg>
      </pc:sldChg>
      <pc:sldChg chg="add">
        <pc:chgData name="Marios Kyriakou" userId="2bb19136-f651-4528-884e-e102d9ff1ad0" providerId="ADAL" clId="{9994B9B7-1745-46C7-B27B-45ED37B182FC}" dt="2022-07-16T10:14:00.867" v="12"/>
        <pc:sldMkLst>
          <pc:docMk/>
          <pc:sldMk cId="2331097637" sldId="485"/>
        </pc:sldMkLst>
      </pc:sldChg>
      <pc:sldChg chg="add">
        <pc:chgData name="Marios Kyriakou" userId="2bb19136-f651-4528-884e-e102d9ff1ad0" providerId="ADAL" clId="{9994B9B7-1745-46C7-B27B-45ED37B182FC}" dt="2022-07-16T10:14:00.867" v="12"/>
        <pc:sldMkLst>
          <pc:docMk/>
          <pc:sldMk cId="1238693490" sldId="486"/>
        </pc:sldMkLst>
      </pc:sldChg>
      <pc:sldChg chg="modSp add mod">
        <pc:chgData name="Marios Kyriakou" userId="2bb19136-f651-4528-884e-e102d9ff1ad0" providerId="ADAL" clId="{9994B9B7-1745-46C7-B27B-45ED37B182FC}" dt="2022-07-16T10:15:49.820" v="30" actId="20577"/>
        <pc:sldMkLst>
          <pc:docMk/>
          <pc:sldMk cId="1607335744" sldId="487"/>
        </pc:sldMkLst>
        <pc:spChg chg="mod">
          <ac:chgData name="Marios Kyriakou" userId="2bb19136-f651-4528-884e-e102d9ff1ad0" providerId="ADAL" clId="{9994B9B7-1745-46C7-B27B-45ED37B182FC}" dt="2022-07-16T10:15:49.820" v="30" actId="20577"/>
          <ac:spMkLst>
            <pc:docMk/>
            <pc:sldMk cId="1607335744" sldId="487"/>
            <ac:spMk id="3" creationId="{00000000-0000-0000-0000-000000000000}"/>
          </ac:spMkLst>
        </pc:spChg>
      </pc:sldChg>
      <pc:sldChg chg="addSp delSp modSp add mod">
        <pc:chgData name="Marios Kyriakou" userId="2bb19136-f651-4528-884e-e102d9ff1ad0" providerId="ADAL" clId="{9994B9B7-1745-46C7-B27B-45ED37B182FC}" dt="2022-07-16T11:58:01.537" v="238" actId="478"/>
        <pc:sldMkLst>
          <pc:docMk/>
          <pc:sldMk cId="3794182255" sldId="492"/>
        </pc:sldMkLst>
        <pc:spChg chg="mod">
          <ac:chgData name="Marios Kyriakou" userId="2bb19136-f651-4528-884e-e102d9ff1ad0" providerId="ADAL" clId="{9994B9B7-1745-46C7-B27B-45ED37B182FC}" dt="2022-07-16T11:57:56.756" v="236" actId="20577"/>
          <ac:spMkLst>
            <pc:docMk/>
            <pc:sldMk cId="3794182255" sldId="492"/>
            <ac:spMk id="2" creationId="{16C6ACE0-BE58-11CC-58B8-5FF12B88D5B0}"/>
          </ac:spMkLst>
        </pc:spChg>
        <pc:spChg chg="add mod">
          <ac:chgData name="Marios Kyriakou" userId="2bb19136-f651-4528-884e-e102d9ff1ad0" providerId="ADAL" clId="{9994B9B7-1745-46C7-B27B-45ED37B182FC}" dt="2022-07-16T11:58:01.537" v="238" actId="478"/>
          <ac:spMkLst>
            <pc:docMk/>
            <pc:sldMk cId="3794182255" sldId="492"/>
            <ac:spMk id="3" creationId="{8665C245-AB5D-2709-B2C6-056367D66A7A}"/>
          </ac:spMkLst>
        </pc:spChg>
        <pc:spChg chg="mod">
          <ac:chgData name="Marios Kyriakou" userId="2bb19136-f651-4528-884e-e102d9ff1ad0" providerId="ADAL" clId="{9994B9B7-1745-46C7-B27B-45ED37B182FC}" dt="2022-07-16T11:57:59.599" v="237" actId="20577"/>
          <ac:spMkLst>
            <pc:docMk/>
            <pc:sldMk cId="3794182255" sldId="492"/>
            <ac:spMk id="12" creationId="{A8C5B883-C488-A9B7-042C-98ECBCBF484A}"/>
          </ac:spMkLst>
        </pc:spChg>
        <pc:picChg chg="del">
          <ac:chgData name="Marios Kyriakou" userId="2bb19136-f651-4528-884e-e102d9ff1ad0" providerId="ADAL" clId="{9994B9B7-1745-46C7-B27B-45ED37B182FC}" dt="2022-07-16T11:58:01.537" v="238" actId="478"/>
          <ac:picMkLst>
            <pc:docMk/>
            <pc:sldMk cId="3794182255" sldId="492"/>
            <ac:picMk id="5" creationId="{77853D7F-5F46-4E96-EB2E-5E33E7F71E9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2C4E90-76EA-4B86-8779-5B8F061F51D1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FEE16276-5A9D-4980-8A66-54AA0A24C3FF}">
      <dgm:prSet phldrT="[Text]"/>
      <dgm:spPr/>
      <dgm:t>
        <a:bodyPr/>
        <a:lstStyle/>
        <a:p>
          <a:r>
            <a:rPr lang="en-US"/>
            <a:t>Stelios VRACHIMIS, PhD</a:t>
          </a:r>
          <a:endParaRPr lang="el-GR"/>
        </a:p>
      </dgm:t>
    </dgm:pt>
    <dgm:pt modelId="{001B5CC3-1D07-44E0-A9F2-B5ADCB947B87}" type="parTrans" cxnId="{58909303-228F-47E6-AC17-C55162435799}">
      <dgm:prSet/>
      <dgm:spPr/>
      <dgm:t>
        <a:bodyPr/>
        <a:lstStyle/>
        <a:p>
          <a:endParaRPr lang="el-GR"/>
        </a:p>
      </dgm:t>
    </dgm:pt>
    <dgm:pt modelId="{8D008B49-4A5C-4C04-9A2D-F45BFA5F1EF9}" type="sibTrans" cxnId="{58909303-228F-47E6-AC17-C55162435799}">
      <dgm:prSet/>
      <dgm:spPr/>
      <dgm:t>
        <a:bodyPr/>
        <a:lstStyle/>
        <a:p>
          <a:endParaRPr lang="el-GR"/>
        </a:p>
      </dgm:t>
    </dgm:pt>
    <dgm:pt modelId="{173B40EC-AB4C-4D5F-9AE9-1EF005761D76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Research Associate</a:t>
          </a:r>
        </a:p>
        <a:p>
          <a:r>
            <a:rPr lang="en-US">
              <a:solidFill>
                <a:schemeClr val="tx1"/>
              </a:solidFill>
            </a:rPr>
            <a:t>(@</a:t>
          </a:r>
          <a:r>
            <a:rPr lang="en-GB" b="0" i="0" err="1">
              <a:solidFill>
                <a:schemeClr val="tx1"/>
              </a:solidFill>
            </a:rPr>
            <a:t>SteliosVr</a:t>
          </a:r>
          <a:r>
            <a:rPr lang="en-GB" b="0" i="0">
              <a:solidFill>
                <a:schemeClr val="tx1"/>
              </a:solidFill>
            </a:rPr>
            <a:t>)</a:t>
          </a:r>
          <a:endParaRPr lang="el-GR">
            <a:solidFill>
              <a:schemeClr val="tx1"/>
            </a:solidFill>
          </a:endParaRPr>
        </a:p>
      </dgm:t>
    </dgm:pt>
    <dgm:pt modelId="{884F1428-5153-4785-BF19-B7B59D69B6FD}" type="parTrans" cxnId="{940EC901-CF2A-4319-8D19-25A4F2F74378}">
      <dgm:prSet/>
      <dgm:spPr/>
      <dgm:t>
        <a:bodyPr/>
        <a:lstStyle/>
        <a:p>
          <a:endParaRPr lang="el-GR"/>
        </a:p>
      </dgm:t>
    </dgm:pt>
    <dgm:pt modelId="{2FC459FA-7653-471E-A457-1332D9EF7855}" type="sibTrans" cxnId="{940EC901-CF2A-4319-8D19-25A4F2F74378}">
      <dgm:prSet/>
      <dgm:spPr/>
      <dgm:t>
        <a:bodyPr/>
        <a:lstStyle/>
        <a:p>
          <a:endParaRPr lang="el-GR"/>
        </a:p>
      </dgm:t>
    </dgm:pt>
    <dgm:pt modelId="{6376F325-2073-4040-959D-4195D90C3C3A}">
      <dgm:prSet phldrT="[Text]"/>
      <dgm:spPr/>
      <dgm:t>
        <a:bodyPr/>
        <a:lstStyle/>
        <a:p>
          <a:r>
            <a:rPr lang="en-US"/>
            <a:t>Marios KYRIAKOU</a:t>
          </a:r>
          <a:endParaRPr lang="el-GR"/>
        </a:p>
      </dgm:t>
    </dgm:pt>
    <dgm:pt modelId="{BC3D1168-204B-492A-8EC1-A4372EDDDFD1}" type="parTrans" cxnId="{5473C058-9523-49C3-9D84-CB84C72563DA}">
      <dgm:prSet/>
      <dgm:spPr/>
      <dgm:t>
        <a:bodyPr/>
        <a:lstStyle/>
        <a:p>
          <a:endParaRPr lang="el-GR"/>
        </a:p>
      </dgm:t>
    </dgm:pt>
    <dgm:pt modelId="{BFD0DB5C-FD30-48AE-8DFD-2BD291B93475}" type="sibTrans" cxnId="{5473C058-9523-49C3-9D84-CB84C72563DA}">
      <dgm:prSet/>
      <dgm:spPr/>
      <dgm:t>
        <a:bodyPr/>
        <a:lstStyle/>
        <a:p>
          <a:endParaRPr lang="el-GR"/>
        </a:p>
      </dgm:t>
    </dgm:pt>
    <dgm:pt modelId="{4571643D-0CBC-407C-8415-BEE615734D8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Research Software Engineer</a:t>
          </a:r>
          <a:br>
            <a:rPr lang="en-US">
              <a:solidFill>
                <a:schemeClr val="tx1"/>
              </a:solidFill>
            </a:rPr>
          </a:br>
          <a:r>
            <a:rPr lang="en-US">
              <a:solidFill>
                <a:schemeClr val="tx1"/>
              </a:solidFill>
            </a:rPr>
            <a:t>(@Mariosmsk)</a:t>
          </a:r>
          <a:endParaRPr lang="el-GR">
            <a:solidFill>
              <a:schemeClr val="tx1"/>
            </a:solidFill>
          </a:endParaRPr>
        </a:p>
      </dgm:t>
    </dgm:pt>
    <dgm:pt modelId="{C2FE8673-86C7-4F4C-9DA2-E79F13805532}" type="parTrans" cxnId="{4C9AF295-3923-402F-95CC-E4C95C00BFFF}">
      <dgm:prSet/>
      <dgm:spPr/>
      <dgm:t>
        <a:bodyPr/>
        <a:lstStyle/>
        <a:p>
          <a:endParaRPr lang="el-GR"/>
        </a:p>
      </dgm:t>
    </dgm:pt>
    <dgm:pt modelId="{81813318-0713-4FDE-BDBD-E02397491FF1}" type="sibTrans" cxnId="{4C9AF295-3923-402F-95CC-E4C95C00BFFF}">
      <dgm:prSet/>
      <dgm:spPr/>
      <dgm:t>
        <a:bodyPr/>
        <a:lstStyle/>
        <a:p>
          <a:endParaRPr lang="el-GR"/>
        </a:p>
      </dgm:t>
    </dgm:pt>
    <dgm:pt modelId="{54868D09-110B-4945-BA47-9897A3F4E2AD}">
      <dgm:prSet phldrT="[Text]"/>
      <dgm:spPr/>
      <dgm:t>
        <a:bodyPr/>
        <a:lstStyle/>
        <a:p>
          <a:r>
            <a:rPr lang="en-US" err="1"/>
            <a:t>Pavlos</a:t>
          </a:r>
          <a:r>
            <a:rPr lang="en-US"/>
            <a:t> PAVLOU</a:t>
          </a:r>
          <a:endParaRPr lang="el-GR"/>
        </a:p>
      </dgm:t>
    </dgm:pt>
    <dgm:pt modelId="{6DC0EA28-ECD8-46D9-9099-74DEBEC41CA7}" type="parTrans" cxnId="{D67534B8-532C-4E27-9A20-69D41CAB9B11}">
      <dgm:prSet/>
      <dgm:spPr/>
      <dgm:t>
        <a:bodyPr/>
        <a:lstStyle/>
        <a:p>
          <a:endParaRPr lang="el-GR"/>
        </a:p>
      </dgm:t>
    </dgm:pt>
    <dgm:pt modelId="{91ED26EE-3764-4382-AD38-9F0DF021F907}" type="sibTrans" cxnId="{D67534B8-532C-4E27-9A20-69D41CAB9B11}">
      <dgm:prSet/>
      <dgm:spPr/>
      <dgm:t>
        <a:bodyPr/>
        <a:lstStyle/>
        <a:p>
          <a:endParaRPr lang="el-GR"/>
        </a:p>
      </dgm:t>
    </dgm:pt>
    <dgm:pt modelId="{9D04570E-3A55-4984-939C-FA0F78BED55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Research Engineer</a:t>
          </a:r>
        </a:p>
        <a:p>
          <a:r>
            <a:rPr lang="en-US" dirty="0">
              <a:solidFill>
                <a:schemeClr val="tx1"/>
              </a:solidFill>
            </a:rPr>
            <a:t>(@</a:t>
          </a:r>
          <a:r>
            <a:rPr lang="en-GB" b="0" i="0" dirty="0">
              <a:solidFill>
                <a:schemeClr val="tx1"/>
              </a:solidFill>
            </a:rPr>
            <a:t>Ppavlo02)</a:t>
          </a:r>
          <a:endParaRPr lang="el-GR" dirty="0">
            <a:solidFill>
              <a:schemeClr val="tx1"/>
            </a:solidFill>
          </a:endParaRPr>
        </a:p>
      </dgm:t>
    </dgm:pt>
    <dgm:pt modelId="{59D119D4-28B0-41E9-B18D-DAB36BF21971}" type="parTrans" cxnId="{0089F57D-CADC-4F97-A385-8741E1FA8CFA}">
      <dgm:prSet/>
      <dgm:spPr/>
      <dgm:t>
        <a:bodyPr/>
        <a:lstStyle/>
        <a:p>
          <a:endParaRPr lang="el-GR"/>
        </a:p>
      </dgm:t>
    </dgm:pt>
    <dgm:pt modelId="{475A813C-39FE-438E-A600-77CC0B6BDA66}" type="sibTrans" cxnId="{0089F57D-CADC-4F97-A385-8741E1FA8CFA}">
      <dgm:prSet/>
      <dgm:spPr/>
      <dgm:t>
        <a:bodyPr/>
        <a:lstStyle/>
        <a:p>
          <a:endParaRPr lang="el-GR"/>
        </a:p>
      </dgm:t>
    </dgm:pt>
    <dgm:pt modelId="{8ED4FEED-4762-4053-9A51-3B587BDF29E4}" type="pres">
      <dgm:prSet presAssocID="{4D2C4E90-76EA-4B86-8779-5B8F061F51D1}" presName="Name0" presStyleCnt="0">
        <dgm:presLayoutVars>
          <dgm:chMax/>
          <dgm:chPref/>
          <dgm:dir/>
        </dgm:presLayoutVars>
      </dgm:prSet>
      <dgm:spPr/>
    </dgm:pt>
    <dgm:pt modelId="{12AE15DD-E3F5-40FE-A502-B3CBE0391523}" type="pres">
      <dgm:prSet presAssocID="{FEE16276-5A9D-4980-8A66-54AA0A24C3FF}" presName="composite" presStyleCnt="0">
        <dgm:presLayoutVars>
          <dgm:chMax val="1"/>
          <dgm:chPref val="1"/>
        </dgm:presLayoutVars>
      </dgm:prSet>
      <dgm:spPr/>
    </dgm:pt>
    <dgm:pt modelId="{C7C13A6D-F71E-4E7F-96CD-25708FA7CD87}" type="pres">
      <dgm:prSet presAssocID="{FEE16276-5A9D-4980-8A66-54AA0A24C3FF}" presName="Accent" presStyleLbl="trAlignAcc1" presStyleIdx="0" presStyleCnt="3">
        <dgm:presLayoutVars>
          <dgm:chMax val="0"/>
          <dgm:chPref val="0"/>
        </dgm:presLayoutVars>
      </dgm:prSet>
      <dgm:spPr/>
    </dgm:pt>
    <dgm:pt modelId="{AEBCFDCD-1904-4A13-805B-080C47832BFD}" type="pres">
      <dgm:prSet presAssocID="{FEE16276-5A9D-4980-8A66-54AA0A24C3FF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t="-21000" b="-21000"/>
          </a:stretch>
        </a:blipFill>
      </dgm:spPr>
    </dgm:pt>
    <dgm:pt modelId="{E6B8B54A-DB01-4578-9732-C03D6D096898}" type="pres">
      <dgm:prSet presAssocID="{FEE16276-5A9D-4980-8A66-54AA0A24C3FF}" presName="ChildComposite" presStyleCnt="0"/>
      <dgm:spPr/>
    </dgm:pt>
    <dgm:pt modelId="{3A59B4F4-DFB9-4C3C-B022-9358B3AB731C}" type="pres">
      <dgm:prSet presAssocID="{FEE16276-5A9D-4980-8A66-54AA0A24C3FF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7B51000-D839-47FD-BB31-6E748EF288CF}" type="pres">
      <dgm:prSet presAssocID="{FEE16276-5A9D-4980-8A66-54AA0A24C3FF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363576F0-4A81-42AA-8C33-ACB85A10BA0D}" type="pres">
      <dgm:prSet presAssocID="{8D008B49-4A5C-4C04-9A2D-F45BFA5F1EF9}" presName="sibTrans" presStyleCnt="0"/>
      <dgm:spPr/>
    </dgm:pt>
    <dgm:pt modelId="{CB5D6D2B-A572-4822-ADDC-4BC1538451DB}" type="pres">
      <dgm:prSet presAssocID="{6376F325-2073-4040-959D-4195D90C3C3A}" presName="composite" presStyleCnt="0">
        <dgm:presLayoutVars>
          <dgm:chMax val="1"/>
          <dgm:chPref val="1"/>
        </dgm:presLayoutVars>
      </dgm:prSet>
      <dgm:spPr/>
    </dgm:pt>
    <dgm:pt modelId="{233280D9-5ECC-4222-97AF-FF2835A52F4D}" type="pres">
      <dgm:prSet presAssocID="{6376F325-2073-4040-959D-4195D90C3C3A}" presName="Accent" presStyleLbl="trAlignAcc1" presStyleIdx="1" presStyleCnt="3">
        <dgm:presLayoutVars>
          <dgm:chMax val="0"/>
          <dgm:chPref val="0"/>
        </dgm:presLayoutVars>
      </dgm:prSet>
      <dgm:spPr/>
    </dgm:pt>
    <dgm:pt modelId="{C7A07298-6619-46BD-A8D5-90BEAC9BF955}" type="pres">
      <dgm:prSet presAssocID="{6376F325-2073-4040-959D-4195D90C3C3A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21000" b="-21000"/>
          </a:stretch>
        </a:blipFill>
      </dgm:spPr>
    </dgm:pt>
    <dgm:pt modelId="{0FC04574-6B23-455B-939F-39FA51B9941E}" type="pres">
      <dgm:prSet presAssocID="{6376F325-2073-4040-959D-4195D90C3C3A}" presName="ChildComposite" presStyleCnt="0"/>
      <dgm:spPr/>
    </dgm:pt>
    <dgm:pt modelId="{EBA0E659-71D1-469E-800E-E3E9A021AB9A}" type="pres">
      <dgm:prSet presAssocID="{6376F325-2073-4040-959D-4195D90C3C3A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B7C807-E1AE-484E-9F5B-86A4F0EC983F}" type="pres">
      <dgm:prSet presAssocID="{6376F325-2073-4040-959D-4195D90C3C3A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2DD98CDA-7D92-4A87-ACDA-80E3A769CE74}" type="pres">
      <dgm:prSet presAssocID="{BFD0DB5C-FD30-48AE-8DFD-2BD291B93475}" presName="sibTrans" presStyleCnt="0"/>
      <dgm:spPr/>
    </dgm:pt>
    <dgm:pt modelId="{1F43CF7B-F845-47B7-8AD6-7461C07868F0}" type="pres">
      <dgm:prSet presAssocID="{54868D09-110B-4945-BA47-9897A3F4E2AD}" presName="composite" presStyleCnt="0">
        <dgm:presLayoutVars>
          <dgm:chMax val="1"/>
          <dgm:chPref val="1"/>
        </dgm:presLayoutVars>
      </dgm:prSet>
      <dgm:spPr/>
    </dgm:pt>
    <dgm:pt modelId="{FD6B962B-0DD7-42D6-A9A1-18250122FA3B}" type="pres">
      <dgm:prSet presAssocID="{54868D09-110B-4945-BA47-9897A3F4E2AD}" presName="Accent" presStyleLbl="trAlignAcc1" presStyleIdx="2" presStyleCnt="3">
        <dgm:presLayoutVars>
          <dgm:chMax val="0"/>
          <dgm:chPref val="0"/>
        </dgm:presLayoutVars>
      </dgm:prSet>
      <dgm:spPr/>
    </dgm:pt>
    <dgm:pt modelId="{F2B6DC94-485C-4361-9FBD-53ED0AC4C215}" type="pres">
      <dgm:prSet presAssocID="{54868D09-110B-4945-BA47-9897A3F4E2AD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21000" b="-21000"/>
          </a:stretch>
        </a:blipFill>
      </dgm:spPr>
    </dgm:pt>
    <dgm:pt modelId="{9EF02DF2-D824-40DB-BAB6-071AEECA7A1E}" type="pres">
      <dgm:prSet presAssocID="{54868D09-110B-4945-BA47-9897A3F4E2AD}" presName="ChildComposite" presStyleCnt="0"/>
      <dgm:spPr/>
    </dgm:pt>
    <dgm:pt modelId="{1361E375-E6D3-43D0-9EAE-AEA71A52A271}" type="pres">
      <dgm:prSet presAssocID="{54868D09-110B-4945-BA47-9897A3F4E2AD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41B4DCE-9A7D-4AE7-8E09-7923F2CE24EB}" type="pres">
      <dgm:prSet presAssocID="{54868D09-110B-4945-BA47-9897A3F4E2AD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40EC901-CF2A-4319-8D19-25A4F2F74378}" srcId="{FEE16276-5A9D-4980-8A66-54AA0A24C3FF}" destId="{173B40EC-AB4C-4D5F-9AE9-1EF005761D76}" srcOrd="0" destOrd="0" parTransId="{884F1428-5153-4785-BF19-B7B59D69B6FD}" sibTransId="{2FC459FA-7653-471E-A457-1332D9EF7855}"/>
    <dgm:cxn modelId="{58909303-228F-47E6-AC17-C55162435799}" srcId="{4D2C4E90-76EA-4B86-8779-5B8F061F51D1}" destId="{FEE16276-5A9D-4980-8A66-54AA0A24C3FF}" srcOrd="0" destOrd="0" parTransId="{001B5CC3-1D07-44E0-A9F2-B5ADCB947B87}" sibTransId="{8D008B49-4A5C-4C04-9A2D-F45BFA5F1EF9}"/>
    <dgm:cxn modelId="{782BDC27-4697-4A73-B10E-E028969BEF63}" type="presOf" srcId="{6376F325-2073-4040-959D-4195D90C3C3A}" destId="{59B7C807-E1AE-484E-9F5B-86A4F0EC983F}" srcOrd="0" destOrd="0" presId="urn:microsoft.com/office/officeart/2008/layout/CaptionedPictures"/>
    <dgm:cxn modelId="{0FFF3842-55E0-4CEE-ABC3-0B0189A1DAE4}" type="presOf" srcId="{FEE16276-5A9D-4980-8A66-54AA0A24C3FF}" destId="{57B51000-D839-47FD-BB31-6E748EF288CF}" srcOrd="0" destOrd="0" presId="urn:microsoft.com/office/officeart/2008/layout/CaptionedPictures"/>
    <dgm:cxn modelId="{19BA2F75-6BA7-41BA-9109-EB0FEC44A207}" type="presOf" srcId="{54868D09-110B-4945-BA47-9897A3F4E2AD}" destId="{441B4DCE-9A7D-4AE7-8E09-7923F2CE24EB}" srcOrd="0" destOrd="0" presId="urn:microsoft.com/office/officeart/2008/layout/CaptionedPictures"/>
    <dgm:cxn modelId="{5473C058-9523-49C3-9D84-CB84C72563DA}" srcId="{4D2C4E90-76EA-4B86-8779-5B8F061F51D1}" destId="{6376F325-2073-4040-959D-4195D90C3C3A}" srcOrd="1" destOrd="0" parTransId="{BC3D1168-204B-492A-8EC1-A4372EDDDFD1}" sibTransId="{BFD0DB5C-FD30-48AE-8DFD-2BD291B93475}"/>
    <dgm:cxn modelId="{0089F57D-CADC-4F97-A385-8741E1FA8CFA}" srcId="{54868D09-110B-4945-BA47-9897A3F4E2AD}" destId="{9D04570E-3A55-4984-939C-FA0F78BED558}" srcOrd="0" destOrd="0" parTransId="{59D119D4-28B0-41E9-B18D-DAB36BF21971}" sibTransId="{475A813C-39FE-438E-A600-77CC0B6BDA66}"/>
    <dgm:cxn modelId="{4C9AF295-3923-402F-95CC-E4C95C00BFFF}" srcId="{6376F325-2073-4040-959D-4195D90C3C3A}" destId="{4571643D-0CBC-407C-8415-BEE615734D81}" srcOrd="0" destOrd="0" parTransId="{C2FE8673-86C7-4F4C-9DA2-E79F13805532}" sibTransId="{81813318-0713-4FDE-BDBD-E02397491FF1}"/>
    <dgm:cxn modelId="{AA2E8DA7-6B38-484E-8C87-98373B5721FE}" type="presOf" srcId="{9D04570E-3A55-4984-939C-FA0F78BED558}" destId="{1361E375-E6D3-43D0-9EAE-AEA71A52A271}" srcOrd="0" destOrd="0" presId="urn:microsoft.com/office/officeart/2008/layout/CaptionedPictures"/>
    <dgm:cxn modelId="{D67534B8-532C-4E27-9A20-69D41CAB9B11}" srcId="{4D2C4E90-76EA-4B86-8779-5B8F061F51D1}" destId="{54868D09-110B-4945-BA47-9897A3F4E2AD}" srcOrd="2" destOrd="0" parTransId="{6DC0EA28-ECD8-46D9-9099-74DEBEC41CA7}" sibTransId="{91ED26EE-3764-4382-AD38-9F0DF021F907}"/>
    <dgm:cxn modelId="{3A7EDDC7-BF43-4EDF-8024-A13329C5E125}" type="presOf" srcId="{4571643D-0CBC-407C-8415-BEE615734D81}" destId="{EBA0E659-71D1-469E-800E-E3E9A021AB9A}" srcOrd="0" destOrd="0" presId="urn:microsoft.com/office/officeart/2008/layout/CaptionedPictures"/>
    <dgm:cxn modelId="{F82A90D4-66AE-494F-8A5D-59AA68713CC4}" type="presOf" srcId="{173B40EC-AB4C-4D5F-9AE9-1EF005761D76}" destId="{3A59B4F4-DFB9-4C3C-B022-9358B3AB731C}" srcOrd="0" destOrd="0" presId="urn:microsoft.com/office/officeart/2008/layout/CaptionedPictures"/>
    <dgm:cxn modelId="{DBA1E9F3-54A3-4720-9D98-31B4ECA82006}" type="presOf" srcId="{4D2C4E90-76EA-4B86-8779-5B8F061F51D1}" destId="{8ED4FEED-4762-4053-9A51-3B587BDF29E4}" srcOrd="0" destOrd="0" presId="urn:microsoft.com/office/officeart/2008/layout/CaptionedPictures"/>
    <dgm:cxn modelId="{CFB23722-8BD6-4400-B988-A0806AE7773F}" type="presParOf" srcId="{8ED4FEED-4762-4053-9A51-3B587BDF29E4}" destId="{12AE15DD-E3F5-40FE-A502-B3CBE0391523}" srcOrd="0" destOrd="0" presId="urn:microsoft.com/office/officeart/2008/layout/CaptionedPictures"/>
    <dgm:cxn modelId="{803C01E7-14BD-4BE0-8E9C-752B056CBB9B}" type="presParOf" srcId="{12AE15DD-E3F5-40FE-A502-B3CBE0391523}" destId="{C7C13A6D-F71E-4E7F-96CD-25708FA7CD87}" srcOrd="0" destOrd="0" presId="urn:microsoft.com/office/officeart/2008/layout/CaptionedPictures"/>
    <dgm:cxn modelId="{5E30029D-87BE-442D-9016-511A2219493C}" type="presParOf" srcId="{12AE15DD-E3F5-40FE-A502-B3CBE0391523}" destId="{AEBCFDCD-1904-4A13-805B-080C47832BFD}" srcOrd="1" destOrd="0" presId="urn:microsoft.com/office/officeart/2008/layout/CaptionedPictures"/>
    <dgm:cxn modelId="{D729E660-D71A-4CA2-A42D-D6EE012CB6EA}" type="presParOf" srcId="{12AE15DD-E3F5-40FE-A502-B3CBE0391523}" destId="{E6B8B54A-DB01-4578-9732-C03D6D096898}" srcOrd="2" destOrd="0" presId="urn:microsoft.com/office/officeart/2008/layout/CaptionedPictures"/>
    <dgm:cxn modelId="{2A086D43-33F5-4FC8-9867-3C95F2A59FCC}" type="presParOf" srcId="{E6B8B54A-DB01-4578-9732-C03D6D096898}" destId="{3A59B4F4-DFB9-4C3C-B022-9358B3AB731C}" srcOrd="0" destOrd="0" presId="urn:microsoft.com/office/officeart/2008/layout/CaptionedPictures"/>
    <dgm:cxn modelId="{2FB5CD57-C328-4866-AC31-6FAC4177C0DA}" type="presParOf" srcId="{E6B8B54A-DB01-4578-9732-C03D6D096898}" destId="{57B51000-D839-47FD-BB31-6E748EF288CF}" srcOrd="1" destOrd="0" presId="urn:microsoft.com/office/officeart/2008/layout/CaptionedPictures"/>
    <dgm:cxn modelId="{A61B722F-EA2E-4AB8-9CA6-11F26A8EC9A1}" type="presParOf" srcId="{8ED4FEED-4762-4053-9A51-3B587BDF29E4}" destId="{363576F0-4A81-42AA-8C33-ACB85A10BA0D}" srcOrd="1" destOrd="0" presId="urn:microsoft.com/office/officeart/2008/layout/CaptionedPictures"/>
    <dgm:cxn modelId="{EE73B9E7-CD70-444D-B300-6B1BE2F77825}" type="presParOf" srcId="{8ED4FEED-4762-4053-9A51-3B587BDF29E4}" destId="{CB5D6D2B-A572-4822-ADDC-4BC1538451DB}" srcOrd="2" destOrd="0" presId="urn:microsoft.com/office/officeart/2008/layout/CaptionedPictures"/>
    <dgm:cxn modelId="{308AF8CB-AE64-4E60-A87D-7ED2254C2E4E}" type="presParOf" srcId="{CB5D6D2B-A572-4822-ADDC-4BC1538451DB}" destId="{233280D9-5ECC-4222-97AF-FF2835A52F4D}" srcOrd="0" destOrd="0" presId="urn:microsoft.com/office/officeart/2008/layout/CaptionedPictures"/>
    <dgm:cxn modelId="{849D7805-2C95-437F-8E11-FCA112C203A9}" type="presParOf" srcId="{CB5D6D2B-A572-4822-ADDC-4BC1538451DB}" destId="{C7A07298-6619-46BD-A8D5-90BEAC9BF955}" srcOrd="1" destOrd="0" presId="urn:microsoft.com/office/officeart/2008/layout/CaptionedPictures"/>
    <dgm:cxn modelId="{B37DABC4-23B4-4306-8192-2B6FA0E1E276}" type="presParOf" srcId="{CB5D6D2B-A572-4822-ADDC-4BC1538451DB}" destId="{0FC04574-6B23-455B-939F-39FA51B9941E}" srcOrd="2" destOrd="0" presId="urn:microsoft.com/office/officeart/2008/layout/CaptionedPictures"/>
    <dgm:cxn modelId="{9DC70AC1-5DCA-425E-B3CB-FF23ED066C6A}" type="presParOf" srcId="{0FC04574-6B23-455B-939F-39FA51B9941E}" destId="{EBA0E659-71D1-469E-800E-E3E9A021AB9A}" srcOrd="0" destOrd="0" presId="urn:microsoft.com/office/officeart/2008/layout/CaptionedPictures"/>
    <dgm:cxn modelId="{B222AB8E-614E-4B69-9FC6-34500ED4EC00}" type="presParOf" srcId="{0FC04574-6B23-455B-939F-39FA51B9941E}" destId="{59B7C807-E1AE-484E-9F5B-86A4F0EC983F}" srcOrd="1" destOrd="0" presId="urn:microsoft.com/office/officeart/2008/layout/CaptionedPictures"/>
    <dgm:cxn modelId="{D2ED4A10-3013-43AF-B905-A4B7EC2A4F36}" type="presParOf" srcId="{8ED4FEED-4762-4053-9A51-3B587BDF29E4}" destId="{2DD98CDA-7D92-4A87-ACDA-80E3A769CE74}" srcOrd="3" destOrd="0" presId="urn:microsoft.com/office/officeart/2008/layout/CaptionedPictures"/>
    <dgm:cxn modelId="{4E97B5C4-E2AE-46C5-9E92-58032ABF4DBE}" type="presParOf" srcId="{8ED4FEED-4762-4053-9A51-3B587BDF29E4}" destId="{1F43CF7B-F845-47B7-8AD6-7461C07868F0}" srcOrd="4" destOrd="0" presId="urn:microsoft.com/office/officeart/2008/layout/CaptionedPictures"/>
    <dgm:cxn modelId="{C8336FB2-DE52-44BD-92C7-697FA7175C00}" type="presParOf" srcId="{1F43CF7B-F845-47B7-8AD6-7461C07868F0}" destId="{FD6B962B-0DD7-42D6-A9A1-18250122FA3B}" srcOrd="0" destOrd="0" presId="urn:microsoft.com/office/officeart/2008/layout/CaptionedPictures"/>
    <dgm:cxn modelId="{0397DEFA-8A76-4B45-B910-FEECC9B39FBB}" type="presParOf" srcId="{1F43CF7B-F845-47B7-8AD6-7461C07868F0}" destId="{F2B6DC94-485C-4361-9FBD-53ED0AC4C215}" srcOrd="1" destOrd="0" presId="urn:microsoft.com/office/officeart/2008/layout/CaptionedPictures"/>
    <dgm:cxn modelId="{03588035-A944-4BEA-82E6-0113213543FA}" type="presParOf" srcId="{1F43CF7B-F845-47B7-8AD6-7461C07868F0}" destId="{9EF02DF2-D824-40DB-BAB6-071AEECA7A1E}" srcOrd="2" destOrd="0" presId="urn:microsoft.com/office/officeart/2008/layout/CaptionedPictures"/>
    <dgm:cxn modelId="{12E542CF-3CF6-4ECD-B70B-54EAA5E9466B}" type="presParOf" srcId="{9EF02DF2-D824-40DB-BAB6-071AEECA7A1E}" destId="{1361E375-E6D3-43D0-9EAE-AEA71A52A271}" srcOrd="0" destOrd="0" presId="urn:microsoft.com/office/officeart/2008/layout/CaptionedPictures"/>
    <dgm:cxn modelId="{394D9AE3-C631-47D8-AD4F-83DC3DD53D4A}" type="presParOf" srcId="{9EF02DF2-D824-40DB-BAB6-071AEECA7A1E}" destId="{441B4DCE-9A7D-4AE7-8E09-7923F2CE24EB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27400-55A9-4192-8956-EBFD74590AC3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55B7DBC7-B253-4A52-9B6A-98A46835FFBF}">
      <dgm:prSet phldrT="[Text]"/>
      <dgm:spPr/>
      <dgm:t>
        <a:bodyPr/>
        <a:lstStyle/>
        <a:p>
          <a:r>
            <a:rPr lang="en-US"/>
            <a:t>Introduction</a:t>
          </a:r>
          <a:endParaRPr lang="el-GR"/>
        </a:p>
      </dgm:t>
    </dgm:pt>
    <dgm:pt modelId="{85FA967D-72E1-4F59-9E4B-3EF421354E4A}" type="parTrans" cxnId="{0F05E9E6-272C-47E0-AC32-33CA4EA159E9}">
      <dgm:prSet/>
      <dgm:spPr/>
      <dgm:t>
        <a:bodyPr/>
        <a:lstStyle/>
        <a:p>
          <a:endParaRPr lang="el-GR"/>
        </a:p>
      </dgm:t>
    </dgm:pt>
    <dgm:pt modelId="{2CA082C7-A2F8-47FB-8811-A9908CA9B82E}" type="sibTrans" cxnId="{0F05E9E6-272C-47E0-AC32-33CA4EA159E9}">
      <dgm:prSet/>
      <dgm:spPr/>
      <dgm:t>
        <a:bodyPr/>
        <a:lstStyle/>
        <a:p>
          <a:endParaRPr lang="el-GR"/>
        </a:p>
      </dgm:t>
    </dgm:pt>
    <dgm:pt modelId="{81D0E383-3294-48A7-B16E-88DCBBFDD234}">
      <dgm:prSet phldrT="[Text]"/>
      <dgm:spPr/>
      <dgm:t>
        <a:bodyPr/>
        <a:lstStyle/>
        <a:p>
          <a:r>
            <a:rPr lang="en-US" dirty="0"/>
            <a:t>General Functionality</a:t>
          </a:r>
          <a:endParaRPr lang="el-GR" dirty="0"/>
        </a:p>
      </dgm:t>
    </dgm:pt>
    <dgm:pt modelId="{39266E37-C9E4-40B1-BF20-742911F2DA6B}" type="parTrans" cxnId="{680C9EB8-616B-4263-9AE2-D1D9745D3C9E}">
      <dgm:prSet/>
      <dgm:spPr/>
      <dgm:t>
        <a:bodyPr/>
        <a:lstStyle/>
        <a:p>
          <a:endParaRPr lang="el-GR"/>
        </a:p>
      </dgm:t>
    </dgm:pt>
    <dgm:pt modelId="{41032D32-23F4-4F9F-9565-F763588867A5}" type="sibTrans" cxnId="{680C9EB8-616B-4263-9AE2-D1D9745D3C9E}">
      <dgm:prSet/>
      <dgm:spPr/>
      <dgm:t>
        <a:bodyPr/>
        <a:lstStyle/>
        <a:p>
          <a:endParaRPr lang="el-GR"/>
        </a:p>
      </dgm:t>
    </dgm:pt>
    <dgm:pt modelId="{444355F5-F768-4CB9-821D-1E6BD29F1412}">
      <dgm:prSet phldrT="[Text]"/>
      <dgm:spPr/>
      <dgm:t>
        <a:bodyPr/>
        <a:lstStyle/>
        <a:p>
          <a:r>
            <a:rPr lang="en-US"/>
            <a:t>Research applications</a:t>
          </a:r>
          <a:endParaRPr lang="el-GR"/>
        </a:p>
      </dgm:t>
    </dgm:pt>
    <dgm:pt modelId="{BB4B5F64-9F0D-46EB-8817-D19572BE4855}" type="parTrans" cxnId="{F4E4A7BF-61C1-491D-8663-DDCEE49A335F}">
      <dgm:prSet/>
      <dgm:spPr/>
      <dgm:t>
        <a:bodyPr/>
        <a:lstStyle/>
        <a:p>
          <a:endParaRPr lang="el-GR"/>
        </a:p>
      </dgm:t>
    </dgm:pt>
    <dgm:pt modelId="{E7B2AC22-2E2F-41CE-B815-1BBBF77BF59A}" type="sibTrans" cxnId="{F4E4A7BF-61C1-491D-8663-DDCEE49A335F}">
      <dgm:prSet/>
      <dgm:spPr/>
      <dgm:t>
        <a:bodyPr/>
        <a:lstStyle/>
        <a:p>
          <a:endParaRPr lang="el-GR"/>
        </a:p>
      </dgm:t>
    </dgm:pt>
    <dgm:pt modelId="{513AA8B7-2717-4839-835B-3D0B0231288A}">
      <dgm:prSet phldrT="[Text]"/>
      <dgm:spPr/>
      <dgm:t>
        <a:bodyPr/>
        <a:lstStyle/>
        <a:p>
          <a:r>
            <a:rPr lang="en-US"/>
            <a:t>Advanced topics</a:t>
          </a:r>
          <a:endParaRPr lang="el-GR"/>
        </a:p>
      </dgm:t>
    </dgm:pt>
    <dgm:pt modelId="{8B689DE9-FDEE-4AD9-97EB-2E23E95ECC7A}" type="parTrans" cxnId="{D3D2266E-E2EA-400A-A93A-37857F56974F}">
      <dgm:prSet/>
      <dgm:spPr/>
      <dgm:t>
        <a:bodyPr/>
        <a:lstStyle/>
        <a:p>
          <a:endParaRPr lang="el-GR"/>
        </a:p>
      </dgm:t>
    </dgm:pt>
    <dgm:pt modelId="{47E0D13F-3B92-4816-8707-4DB7B96BE58C}" type="sibTrans" cxnId="{D3D2266E-E2EA-400A-A93A-37857F56974F}">
      <dgm:prSet/>
      <dgm:spPr/>
      <dgm:t>
        <a:bodyPr/>
        <a:lstStyle/>
        <a:p>
          <a:endParaRPr lang="el-GR"/>
        </a:p>
      </dgm:t>
    </dgm:pt>
    <dgm:pt modelId="{50A9E734-E2C3-45D5-A106-B21004475ABD}" type="pres">
      <dgm:prSet presAssocID="{02B27400-55A9-4192-8956-EBFD74590AC3}" presName="CompostProcess" presStyleCnt="0">
        <dgm:presLayoutVars>
          <dgm:dir/>
          <dgm:resizeHandles val="exact"/>
        </dgm:presLayoutVars>
      </dgm:prSet>
      <dgm:spPr/>
    </dgm:pt>
    <dgm:pt modelId="{97EC8FDA-A3FF-4C01-9EE9-2B8FD3592355}" type="pres">
      <dgm:prSet presAssocID="{02B27400-55A9-4192-8956-EBFD74590AC3}" presName="arrow" presStyleLbl="bgShp" presStyleIdx="0" presStyleCnt="1"/>
      <dgm:spPr/>
    </dgm:pt>
    <dgm:pt modelId="{FF58F5C9-A856-4502-A351-1CE9FFCCEDDE}" type="pres">
      <dgm:prSet presAssocID="{02B27400-55A9-4192-8956-EBFD74590AC3}" presName="linearProcess" presStyleCnt="0"/>
      <dgm:spPr/>
    </dgm:pt>
    <dgm:pt modelId="{20A69133-22E9-40FD-AEEB-59F7B3E4F23C}" type="pres">
      <dgm:prSet presAssocID="{55B7DBC7-B253-4A52-9B6A-98A46835FFBF}" presName="textNode" presStyleLbl="node1" presStyleIdx="0" presStyleCnt="4">
        <dgm:presLayoutVars>
          <dgm:bulletEnabled val="1"/>
        </dgm:presLayoutVars>
      </dgm:prSet>
      <dgm:spPr/>
    </dgm:pt>
    <dgm:pt modelId="{51B5A8CC-000C-498A-8FB3-9140D4E1231C}" type="pres">
      <dgm:prSet presAssocID="{2CA082C7-A2F8-47FB-8811-A9908CA9B82E}" presName="sibTrans" presStyleCnt="0"/>
      <dgm:spPr/>
    </dgm:pt>
    <dgm:pt modelId="{5186F681-6B88-4018-994B-2B4996AFE4C5}" type="pres">
      <dgm:prSet presAssocID="{81D0E383-3294-48A7-B16E-88DCBBFDD234}" presName="textNode" presStyleLbl="node1" presStyleIdx="1" presStyleCnt="4">
        <dgm:presLayoutVars>
          <dgm:bulletEnabled val="1"/>
        </dgm:presLayoutVars>
      </dgm:prSet>
      <dgm:spPr/>
    </dgm:pt>
    <dgm:pt modelId="{9787CCF7-C085-403C-8F72-5C21A0B3DAC8}" type="pres">
      <dgm:prSet presAssocID="{41032D32-23F4-4F9F-9565-F763588867A5}" presName="sibTrans" presStyleCnt="0"/>
      <dgm:spPr/>
    </dgm:pt>
    <dgm:pt modelId="{6458679C-0141-4721-B1C9-EC35B5CBEB25}" type="pres">
      <dgm:prSet presAssocID="{444355F5-F768-4CB9-821D-1E6BD29F1412}" presName="textNode" presStyleLbl="node1" presStyleIdx="2" presStyleCnt="4">
        <dgm:presLayoutVars>
          <dgm:bulletEnabled val="1"/>
        </dgm:presLayoutVars>
      </dgm:prSet>
      <dgm:spPr/>
    </dgm:pt>
    <dgm:pt modelId="{51FD351E-9DD4-4387-9082-0AD65852D170}" type="pres">
      <dgm:prSet presAssocID="{E7B2AC22-2E2F-41CE-B815-1BBBF77BF59A}" presName="sibTrans" presStyleCnt="0"/>
      <dgm:spPr/>
    </dgm:pt>
    <dgm:pt modelId="{9A6614AB-9343-4825-ADE6-E2B3C153B2DA}" type="pres">
      <dgm:prSet presAssocID="{513AA8B7-2717-4839-835B-3D0B0231288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3D2266E-E2EA-400A-A93A-37857F56974F}" srcId="{02B27400-55A9-4192-8956-EBFD74590AC3}" destId="{513AA8B7-2717-4839-835B-3D0B0231288A}" srcOrd="3" destOrd="0" parTransId="{8B689DE9-FDEE-4AD9-97EB-2E23E95ECC7A}" sibTransId="{47E0D13F-3B92-4816-8707-4DB7B96BE58C}"/>
    <dgm:cxn modelId="{B0EA226F-B03D-4A4A-9323-07B1C72B2CAC}" type="presOf" srcId="{02B27400-55A9-4192-8956-EBFD74590AC3}" destId="{50A9E734-E2C3-45D5-A106-B21004475ABD}" srcOrd="0" destOrd="0" presId="urn:microsoft.com/office/officeart/2005/8/layout/hProcess9"/>
    <dgm:cxn modelId="{E1489C57-C6AE-4DEF-97EA-D1E0DA944AAF}" type="presOf" srcId="{444355F5-F768-4CB9-821D-1E6BD29F1412}" destId="{6458679C-0141-4721-B1C9-EC35B5CBEB25}" srcOrd="0" destOrd="0" presId="urn:microsoft.com/office/officeart/2005/8/layout/hProcess9"/>
    <dgm:cxn modelId="{4F6A568A-0EBE-46D2-A716-41AFF2DDDD1B}" type="presOf" srcId="{55B7DBC7-B253-4A52-9B6A-98A46835FFBF}" destId="{20A69133-22E9-40FD-AEEB-59F7B3E4F23C}" srcOrd="0" destOrd="0" presId="urn:microsoft.com/office/officeart/2005/8/layout/hProcess9"/>
    <dgm:cxn modelId="{3BA8C49F-92FA-4760-A92F-095CB2E44D24}" type="presOf" srcId="{81D0E383-3294-48A7-B16E-88DCBBFDD234}" destId="{5186F681-6B88-4018-994B-2B4996AFE4C5}" srcOrd="0" destOrd="0" presId="urn:microsoft.com/office/officeart/2005/8/layout/hProcess9"/>
    <dgm:cxn modelId="{680C9EB8-616B-4263-9AE2-D1D9745D3C9E}" srcId="{02B27400-55A9-4192-8956-EBFD74590AC3}" destId="{81D0E383-3294-48A7-B16E-88DCBBFDD234}" srcOrd="1" destOrd="0" parTransId="{39266E37-C9E4-40B1-BF20-742911F2DA6B}" sibTransId="{41032D32-23F4-4F9F-9565-F763588867A5}"/>
    <dgm:cxn modelId="{F4E4A7BF-61C1-491D-8663-DDCEE49A335F}" srcId="{02B27400-55A9-4192-8956-EBFD74590AC3}" destId="{444355F5-F768-4CB9-821D-1E6BD29F1412}" srcOrd="2" destOrd="0" parTransId="{BB4B5F64-9F0D-46EB-8817-D19572BE4855}" sibTransId="{E7B2AC22-2E2F-41CE-B815-1BBBF77BF59A}"/>
    <dgm:cxn modelId="{0F05E9E6-272C-47E0-AC32-33CA4EA159E9}" srcId="{02B27400-55A9-4192-8956-EBFD74590AC3}" destId="{55B7DBC7-B253-4A52-9B6A-98A46835FFBF}" srcOrd="0" destOrd="0" parTransId="{85FA967D-72E1-4F59-9E4B-3EF421354E4A}" sibTransId="{2CA082C7-A2F8-47FB-8811-A9908CA9B82E}"/>
    <dgm:cxn modelId="{968B65F6-E61D-43E3-B56B-675C373D8666}" type="presOf" srcId="{513AA8B7-2717-4839-835B-3D0B0231288A}" destId="{9A6614AB-9343-4825-ADE6-E2B3C153B2DA}" srcOrd="0" destOrd="0" presId="urn:microsoft.com/office/officeart/2005/8/layout/hProcess9"/>
    <dgm:cxn modelId="{29D5BCDD-E871-4F2E-976C-61A520D4D7EC}" type="presParOf" srcId="{50A9E734-E2C3-45D5-A106-B21004475ABD}" destId="{97EC8FDA-A3FF-4C01-9EE9-2B8FD3592355}" srcOrd="0" destOrd="0" presId="urn:microsoft.com/office/officeart/2005/8/layout/hProcess9"/>
    <dgm:cxn modelId="{AFBCB155-FC80-4FCE-B45F-09DAA6F46F0A}" type="presParOf" srcId="{50A9E734-E2C3-45D5-A106-B21004475ABD}" destId="{FF58F5C9-A856-4502-A351-1CE9FFCCEDDE}" srcOrd="1" destOrd="0" presId="urn:microsoft.com/office/officeart/2005/8/layout/hProcess9"/>
    <dgm:cxn modelId="{AAD3A273-8F69-42F1-9088-5F7994DC6508}" type="presParOf" srcId="{FF58F5C9-A856-4502-A351-1CE9FFCCEDDE}" destId="{20A69133-22E9-40FD-AEEB-59F7B3E4F23C}" srcOrd="0" destOrd="0" presId="urn:microsoft.com/office/officeart/2005/8/layout/hProcess9"/>
    <dgm:cxn modelId="{B46A5CEF-C582-49FB-AF31-BA44F49CD817}" type="presParOf" srcId="{FF58F5C9-A856-4502-A351-1CE9FFCCEDDE}" destId="{51B5A8CC-000C-498A-8FB3-9140D4E1231C}" srcOrd="1" destOrd="0" presId="urn:microsoft.com/office/officeart/2005/8/layout/hProcess9"/>
    <dgm:cxn modelId="{8603E43C-6942-48E3-AACF-E2636BE1C27F}" type="presParOf" srcId="{FF58F5C9-A856-4502-A351-1CE9FFCCEDDE}" destId="{5186F681-6B88-4018-994B-2B4996AFE4C5}" srcOrd="2" destOrd="0" presId="urn:microsoft.com/office/officeart/2005/8/layout/hProcess9"/>
    <dgm:cxn modelId="{19F9A555-8730-42CF-8942-96895A833AB6}" type="presParOf" srcId="{FF58F5C9-A856-4502-A351-1CE9FFCCEDDE}" destId="{9787CCF7-C085-403C-8F72-5C21A0B3DAC8}" srcOrd="3" destOrd="0" presId="urn:microsoft.com/office/officeart/2005/8/layout/hProcess9"/>
    <dgm:cxn modelId="{7E098556-CC77-471E-B315-1CCB4367B700}" type="presParOf" srcId="{FF58F5C9-A856-4502-A351-1CE9FFCCEDDE}" destId="{6458679C-0141-4721-B1C9-EC35B5CBEB25}" srcOrd="4" destOrd="0" presId="urn:microsoft.com/office/officeart/2005/8/layout/hProcess9"/>
    <dgm:cxn modelId="{F6F93A73-BABD-45DA-B58C-0153120D9FB5}" type="presParOf" srcId="{FF58F5C9-A856-4502-A351-1CE9FFCCEDDE}" destId="{51FD351E-9DD4-4387-9082-0AD65852D170}" srcOrd="5" destOrd="0" presId="urn:microsoft.com/office/officeart/2005/8/layout/hProcess9"/>
    <dgm:cxn modelId="{70F96EA6-BAE3-409B-BAAB-EC29BD3CE612}" type="presParOf" srcId="{FF58F5C9-A856-4502-A351-1CE9FFCCEDDE}" destId="{9A6614AB-9343-4825-ADE6-E2B3C153B2D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13A6D-F71E-4E7F-96CD-25708FA7CD87}">
      <dsp:nvSpPr>
        <dsp:cNvPr id="0" name=""/>
        <dsp:cNvSpPr/>
      </dsp:nvSpPr>
      <dsp:spPr>
        <a:xfrm>
          <a:off x="5762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CFDCD-1904-4A13-805B-080C47832BFD}">
      <dsp:nvSpPr>
        <dsp:cNvPr id="0" name=""/>
        <dsp:cNvSpPr/>
      </dsp:nvSpPr>
      <dsp:spPr>
        <a:xfrm>
          <a:off x="159624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9B4F4-DFB9-4C3C-B022-9358B3AB731C}">
      <dsp:nvSpPr>
        <dsp:cNvPr id="0" name=""/>
        <dsp:cNvSpPr/>
      </dsp:nvSpPr>
      <dsp:spPr>
        <a:xfrm>
          <a:off x="159624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Research Associate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(@</a:t>
          </a:r>
          <a:r>
            <a:rPr lang="en-GB" sz="1500" b="0" i="0" kern="1200" err="1">
              <a:solidFill>
                <a:schemeClr val="tx1"/>
              </a:solidFill>
            </a:rPr>
            <a:t>SteliosVr</a:t>
          </a:r>
          <a:r>
            <a:rPr lang="en-GB" sz="1500" b="0" i="0" kern="1200">
              <a:solidFill>
                <a:schemeClr val="tx1"/>
              </a:solidFill>
            </a:rPr>
            <a:t>)</a:t>
          </a:r>
          <a:endParaRPr lang="el-GR" sz="1500" kern="1200">
            <a:solidFill>
              <a:schemeClr val="tx1"/>
            </a:solidFill>
          </a:endParaRPr>
        </a:p>
      </dsp:txBody>
      <dsp:txXfrm>
        <a:off x="159624" y="3606579"/>
        <a:ext cx="2769516" cy="615419"/>
      </dsp:txXfrm>
    </dsp:sp>
    <dsp:sp modelId="{57B51000-D839-47FD-BB31-6E748EF288CF}">
      <dsp:nvSpPr>
        <dsp:cNvPr id="0" name=""/>
        <dsp:cNvSpPr/>
      </dsp:nvSpPr>
      <dsp:spPr>
        <a:xfrm>
          <a:off x="159624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Stelios VRACHIMIS, PhD</a:t>
          </a:r>
          <a:endParaRPr lang="el-GR" sz="1700" kern="1200"/>
        </a:p>
      </dsp:txBody>
      <dsp:txXfrm>
        <a:off x="159624" y="3244522"/>
        <a:ext cx="2769516" cy="362057"/>
      </dsp:txXfrm>
    </dsp:sp>
    <dsp:sp modelId="{233280D9-5ECC-4222-97AF-FF2835A52F4D}">
      <dsp:nvSpPr>
        <dsp:cNvPr id="0" name=""/>
        <dsp:cNvSpPr/>
      </dsp:nvSpPr>
      <dsp:spPr>
        <a:xfrm>
          <a:off x="3845385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07298-6619-46BD-A8D5-90BEAC9BF955}">
      <dsp:nvSpPr>
        <dsp:cNvPr id="0" name=""/>
        <dsp:cNvSpPr/>
      </dsp:nvSpPr>
      <dsp:spPr>
        <a:xfrm>
          <a:off x="3999247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0E659-71D1-469E-800E-E3E9A021AB9A}">
      <dsp:nvSpPr>
        <dsp:cNvPr id="0" name=""/>
        <dsp:cNvSpPr/>
      </dsp:nvSpPr>
      <dsp:spPr>
        <a:xfrm>
          <a:off x="3999247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Research Software Engineer</a:t>
          </a:r>
          <a:br>
            <a:rPr lang="en-US" sz="1500" kern="1200">
              <a:solidFill>
                <a:schemeClr val="tx1"/>
              </a:solidFill>
            </a:rPr>
          </a:br>
          <a:r>
            <a:rPr lang="en-US" sz="1500" kern="1200">
              <a:solidFill>
                <a:schemeClr val="tx1"/>
              </a:solidFill>
            </a:rPr>
            <a:t>(@Mariosmsk)</a:t>
          </a:r>
          <a:endParaRPr lang="el-GR" sz="1500" kern="1200">
            <a:solidFill>
              <a:schemeClr val="tx1"/>
            </a:solidFill>
          </a:endParaRPr>
        </a:p>
      </dsp:txBody>
      <dsp:txXfrm>
        <a:off x="3999247" y="3606579"/>
        <a:ext cx="2769516" cy="615419"/>
      </dsp:txXfrm>
    </dsp:sp>
    <dsp:sp modelId="{59B7C807-E1AE-484E-9F5B-86A4F0EC983F}">
      <dsp:nvSpPr>
        <dsp:cNvPr id="0" name=""/>
        <dsp:cNvSpPr/>
      </dsp:nvSpPr>
      <dsp:spPr>
        <a:xfrm>
          <a:off x="3999247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Marios KYRIAKOU</a:t>
          </a:r>
          <a:endParaRPr lang="el-GR" sz="1700" kern="1200"/>
        </a:p>
      </dsp:txBody>
      <dsp:txXfrm>
        <a:off x="3999247" y="3244522"/>
        <a:ext cx="2769516" cy="362057"/>
      </dsp:txXfrm>
    </dsp:sp>
    <dsp:sp modelId="{FD6B962B-0DD7-42D6-A9A1-18250122FA3B}">
      <dsp:nvSpPr>
        <dsp:cNvPr id="0" name=""/>
        <dsp:cNvSpPr/>
      </dsp:nvSpPr>
      <dsp:spPr>
        <a:xfrm>
          <a:off x="7685009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6DC94-485C-4361-9FBD-53ED0AC4C215}">
      <dsp:nvSpPr>
        <dsp:cNvPr id="0" name=""/>
        <dsp:cNvSpPr/>
      </dsp:nvSpPr>
      <dsp:spPr>
        <a:xfrm>
          <a:off x="7838871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1E375-E6D3-43D0-9EAE-AEA71A52A271}">
      <dsp:nvSpPr>
        <dsp:cNvPr id="0" name=""/>
        <dsp:cNvSpPr/>
      </dsp:nvSpPr>
      <dsp:spPr>
        <a:xfrm>
          <a:off x="7838871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Research Engineer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(@</a:t>
          </a:r>
          <a:r>
            <a:rPr lang="en-GB" sz="1500" b="0" i="0" kern="1200" dirty="0">
              <a:solidFill>
                <a:schemeClr val="tx1"/>
              </a:solidFill>
            </a:rPr>
            <a:t>Ppavlo02)</a:t>
          </a:r>
          <a:endParaRPr lang="el-GR" sz="1500" kern="1200" dirty="0">
            <a:solidFill>
              <a:schemeClr val="tx1"/>
            </a:solidFill>
          </a:endParaRPr>
        </a:p>
      </dsp:txBody>
      <dsp:txXfrm>
        <a:off x="7838871" y="3606579"/>
        <a:ext cx="2769516" cy="615419"/>
      </dsp:txXfrm>
    </dsp:sp>
    <dsp:sp modelId="{441B4DCE-9A7D-4AE7-8E09-7923F2CE24EB}">
      <dsp:nvSpPr>
        <dsp:cNvPr id="0" name=""/>
        <dsp:cNvSpPr/>
      </dsp:nvSpPr>
      <dsp:spPr>
        <a:xfrm>
          <a:off x="7838871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Pavlos</a:t>
          </a:r>
          <a:r>
            <a:rPr lang="en-US" sz="1700" kern="1200"/>
            <a:t> PAVLOU</a:t>
          </a:r>
          <a:endParaRPr lang="el-GR" sz="1700" kern="1200"/>
        </a:p>
      </dsp:txBody>
      <dsp:txXfrm>
        <a:off x="7838871" y="3244522"/>
        <a:ext cx="2769516" cy="362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C8FDA-A3FF-4C01-9EE9-2B8FD3592355}">
      <dsp:nvSpPr>
        <dsp:cNvPr id="0" name=""/>
        <dsp:cNvSpPr/>
      </dsp:nvSpPr>
      <dsp:spPr>
        <a:xfrm>
          <a:off x="807600" y="0"/>
          <a:ext cx="9152810" cy="511333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69133-22E9-40FD-AEEB-59F7B3E4F23C}">
      <dsp:nvSpPr>
        <dsp:cNvPr id="0" name=""/>
        <dsp:cNvSpPr/>
      </dsp:nvSpPr>
      <dsp:spPr>
        <a:xfrm>
          <a:off x="8898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Introduction</a:t>
          </a:r>
          <a:endParaRPr lang="el-GR" sz="3000" kern="1200"/>
        </a:p>
      </dsp:txBody>
      <dsp:txXfrm>
        <a:off x="108743" y="1633846"/>
        <a:ext cx="2370548" cy="1845644"/>
      </dsp:txXfrm>
    </dsp:sp>
    <dsp:sp modelId="{5186F681-6B88-4018-994B-2B4996AFE4C5}">
      <dsp:nvSpPr>
        <dsp:cNvPr id="0" name=""/>
        <dsp:cNvSpPr/>
      </dsp:nvSpPr>
      <dsp:spPr>
        <a:xfrm>
          <a:off x="2735557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General Functionality</a:t>
          </a:r>
          <a:endParaRPr lang="el-GR" sz="3000" kern="1200" dirty="0"/>
        </a:p>
      </dsp:txBody>
      <dsp:txXfrm>
        <a:off x="2835402" y="1633846"/>
        <a:ext cx="2370548" cy="1845644"/>
      </dsp:txXfrm>
    </dsp:sp>
    <dsp:sp modelId="{6458679C-0141-4721-B1C9-EC35B5CBEB25}">
      <dsp:nvSpPr>
        <dsp:cNvPr id="0" name=""/>
        <dsp:cNvSpPr/>
      </dsp:nvSpPr>
      <dsp:spPr>
        <a:xfrm>
          <a:off x="5462216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Research applications</a:t>
          </a:r>
          <a:endParaRPr lang="el-GR" sz="3000" kern="1200"/>
        </a:p>
      </dsp:txBody>
      <dsp:txXfrm>
        <a:off x="5562061" y="1633846"/>
        <a:ext cx="2370548" cy="1845644"/>
      </dsp:txXfrm>
    </dsp:sp>
    <dsp:sp modelId="{9A6614AB-9343-4825-ADE6-E2B3C153B2DA}">
      <dsp:nvSpPr>
        <dsp:cNvPr id="0" name=""/>
        <dsp:cNvSpPr/>
      </dsp:nvSpPr>
      <dsp:spPr>
        <a:xfrm>
          <a:off x="8188874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Advanced topics</a:t>
          </a:r>
          <a:endParaRPr lang="el-GR" sz="3000" kern="1200"/>
        </a:p>
      </dsp:txBody>
      <dsp:txXfrm>
        <a:off x="8288719" y="1633846"/>
        <a:ext cx="2370548" cy="184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64488395-0F33-46E8-BFCC-C8B0550CC8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4F90443D-6259-4982-B33D-B8B1B97CAB7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2" name="Rectangle 4">
            <a:extLst>
              <a:ext uri="{FF2B5EF4-FFF2-40B4-BE49-F238E27FC236}">
                <a16:creationId xmlns:a16="http://schemas.microsoft.com/office/drawing/2014/main" id="{5A20C714-AAB7-4C12-AE0A-AA021C38DDA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3" name="Rectangle 5">
            <a:extLst>
              <a:ext uri="{FF2B5EF4-FFF2-40B4-BE49-F238E27FC236}">
                <a16:creationId xmlns:a16="http://schemas.microsoft.com/office/drawing/2014/main" id="{0AFA15B6-BDCF-45EB-A612-CE739748365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22823B7-DF04-4CBF-9ED3-A21D21BF4741}" type="slidenum">
              <a:rPr lang="en-US" altLang="el-GR"/>
              <a:pPr>
                <a:defRPr/>
              </a:pPr>
              <a:t>‹#›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>
            <a:extLst>
              <a:ext uri="{FF2B5EF4-FFF2-40B4-BE49-F238E27FC236}">
                <a16:creationId xmlns:a16="http://schemas.microsoft.com/office/drawing/2014/main" id="{A0A88FEB-380C-41F0-B5ED-375BBAC67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B1FE6021-0A96-4B6C-A53E-F64070C1B5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5DDA66C9-A790-47A6-A089-5A2DC49E727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49300"/>
            <a:ext cx="66548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9" name="Rectangle 5">
            <a:extLst>
              <a:ext uri="{FF2B5EF4-FFF2-40B4-BE49-F238E27FC236}">
                <a16:creationId xmlns:a16="http://schemas.microsoft.com/office/drawing/2014/main" id="{BA9D1794-9804-4B9E-975D-32D28E19455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41863"/>
            <a:ext cx="5438775" cy="44910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990" name="Rectangle 6">
            <a:extLst>
              <a:ext uri="{FF2B5EF4-FFF2-40B4-BE49-F238E27FC236}">
                <a16:creationId xmlns:a16="http://schemas.microsoft.com/office/drawing/2014/main" id="{EA1FF059-7D31-487E-8712-AAE7780074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91" name="Rectangle 7">
            <a:extLst>
              <a:ext uri="{FF2B5EF4-FFF2-40B4-BE49-F238E27FC236}">
                <a16:creationId xmlns:a16="http://schemas.microsoft.com/office/drawing/2014/main" id="{EAD6F271-45AC-4176-B1BF-28B5A861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7FE4CA2-70D0-4C5D-BFDF-B3B56F31D384}" type="slidenum">
              <a:rPr lang="en-US" altLang="el-GR"/>
              <a:pPr>
                <a:defRPr/>
              </a:pPr>
              <a:t>‹#›</a:t>
            </a:fld>
            <a:endParaRPr lang="en-US" alt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1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74981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9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197596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36980-6B5A-4BF1-9A8B-8FD9FCA6466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9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24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271468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BB030-3589-4A90-B123-B91C26A2EE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6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17" descr="010-KIOS LOGO FINAL NEW.eps">
            <a:extLst>
              <a:ext uri="{FF2B5EF4-FFF2-40B4-BE49-F238E27FC236}">
                <a16:creationId xmlns:a16="http://schemas.microsoft.com/office/drawing/2014/main" id="{8025B665-5AEE-4A08-965C-A5C76CB79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9048327" y="116235"/>
            <a:ext cx="299762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246740"/>
            <a:ext cx="2088232" cy="72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048428"/>
            <a:ext cx="1963349" cy="54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81C4F88D-BA12-4983-BE72-1511D1EFF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16480" y="5291693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>
                <a:solidFill>
                  <a:srgbClr val="646464"/>
                </a:solidFill>
                <a:latin typeface="Copperplate" charset="0"/>
                <a:cs typeface="Copperplate" charset="0"/>
              </a:rPr>
              <a:t>funded by:</a:t>
            </a:r>
          </a:p>
        </p:txBody>
      </p:sp>
      <p:pic>
        <p:nvPicPr>
          <p:cNvPr id="11" name="Picture 17" descr="Republic of Cyprus logo.jpg">
            <a:extLst>
              <a:ext uri="{FF2B5EF4-FFF2-40B4-BE49-F238E27FC236}">
                <a16:creationId xmlns:a16="http://schemas.microsoft.com/office/drawing/2014/main" id="{41FD208A-CCD6-4ABA-91BA-B224544018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r="20799" b="19444"/>
          <a:stretch>
            <a:fillRect/>
          </a:stretch>
        </p:blipFill>
        <p:spPr bwMode="auto">
          <a:xfrm>
            <a:off x="9408368" y="5589240"/>
            <a:ext cx="93607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5000100-flag.jpg">
            <a:extLst>
              <a:ext uri="{FF2B5EF4-FFF2-40B4-BE49-F238E27FC236}">
                <a16:creationId xmlns:a16="http://schemas.microsoft.com/office/drawing/2014/main" id="{170E7DCD-EC71-4C50-BEAF-5CC2F295E7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92" y="5660674"/>
            <a:ext cx="134494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970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90EC1F1-040A-41B6-BDA6-03487438F90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4C475-F708-48E3-AF5E-4DE05DA43DA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049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6A180B-5455-4B11-9F5A-233B9F54880B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2A311-1F17-4CDE-B279-D4DAF30C75E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60045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C64AF6B-7DE0-4630-8147-79849562F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336800" cy="4876800"/>
          </a:xfrm>
          <a:prstGeom prst="rect">
            <a:avLst/>
          </a:prstGeom>
          <a:solidFill>
            <a:srgbClr val="FF7E21">
              <a:alpha val="79999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5082E5-54A7-4A1E-BE34-D466E40B4DA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14917" y="3860800"/>
            <a:ext cx="10869083" cy="2438400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C8B7DF7-0534-4662-9A8A-3848FEBDC40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200152" y="4221166"/>
            <a:ext cx="10176933" cy="1939925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2A154C80-1B3E-4128-860B-888423F35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68863"/>
            <a:ext cx="1007533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BD2BAA6-F795-4BF3-804D-80D678190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067" y="3159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E75A32BD-84A9-4DF0-85D3-D90052D20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667" y="476250"/>
            <a:ext cx="10769600" cy="0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" name="Picture 15" descr="ucylogo.pdf">
            <a:extLst>
              <a:ext uri="{FF2B5EF4-FFF2-40B4-BE49-F238E27FC236}">
                <a16:creationId xmlns:a16="http://schemas.microsoft.com/office/drawing/2014/main" id="{E09C5504-35B0-4A43-B5D2-475B974003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5" y="187325"/>
            <a:ext cx="7493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010-KIOS LOGO FINAL NEW.eps">
            <a:extLst>
              <a:ext uri="{FF2B5EF4-FFF2-40B4-BE49-F238E27FC236}">
                <a16:creationId xmlns:a16="http://schemas.microsoft.com/office/drawing/2014/main" id="{FADAC4DE-0B44-4FA1-A8C7-D5456C9BC8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8303686" y="636588"/>
            <a:ext cx="3431116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2065040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style</a:t>
            </a:r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318248"/>
            <a:ext cx="9144000" cy="1600200"/>
          </a:xfrm>
        </p:spPr>
        <p:txBody>
          <a:bodyPr anchor="ctr"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38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AB15485-51A8-4F01-8A0F-011CDE9B914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33C14-3B5F-4380-B16D-5C8E3B49C98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621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75A3C8B-33A2-4281-B215-06C6922F8306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02029-24EF-4422-BECB-500A5146A1CF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4161066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02B12CC-0DA9-4AB0-A3B9-5CB41202B6A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20D02-C55B-45EB-9959-EB2BF0E0D7C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82015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C41A67B-2825-4E44-B853-FF6C991280D2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C7C8C-0A30-4425-BFA1-3E2D23D33CB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423230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4F8A02E3-A4F1-4FA8-8623-4849364FFF93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517E-A3B6-46DD-B8F6-4A3C3E30314B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9359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ECD71B4B-EB05-4EE9-8D50-4487E075BB3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FF3C1-C482-4C7B-A907-C89BD09BE648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732246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C00E6F2-4512-4EBB-88C5-97D57530093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55F6D-2E8A-43F1-AF74-AB1851D5774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85382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19103B2-E8D1-499D-BB06-8840A9AB34D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5C583-ACDA-4D4F-9EED-0985AE1AFD6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819229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EAAE6E4-5212-4C74-84F1-5EEBBF641794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0033F-1036-46D9-A50B-399CF69899D4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099582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9B0FAA7-2870-4E83-884C-11CF0CA163E2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99515-90A2-4A3B-98D3-DCDFC0523B3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606451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309B6F3-E758-4CE1-95AB-31392561918C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D41A1-7992-423B-99EB-AF0A8CF57F29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706943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439123"/>
            <a:ext cx="1872207" cy="6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177222"/>
            <a:ext cx="1760243" cy="4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6989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17" descr="010-KIOS LOGO FINAL NEW.eps">
            <a:extLst>
              <a:ext uri="{FF2B5EF4-FFF2-40B4-BE49-F238E27FC236}">
                <a16:creationId xmlns:a16="http://schemas.microsoft.com/office/drawing/2014/main" id="{8025B665-5AEE-4A08-965C-A5C76CB79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9048327" y="116235"/>
            <a:ext cx="299762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439123"/>
            <a:ext cx="1872207" cy="6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177222"/>
            <a:ext cx="1760243" cy="4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81C4F88D-BA12-4983-BE72-1511D1EFF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05595" y="5396877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>
                <a:solidFill>
                  <a:srgbClr val="646464"/>
                </a:solidFill>
                <a:latin typeface="Copperplate" charset="0"/>
                <a:cs typeface="Copperplate" charset="0"/>
              </a:rPr>
              <a:t>funded by:</a:t>
            </a:r>
          </a:p>
        </p:txBody>
      </p:sp>
      <p:pic>
        <p:nvPicPr>
          <p:cNvPr id="11" name="Picture 17" descr="Republic of Cyprus logo.jpg">
            <a:extLst>
              <a:ext uri="{FF2B5EF4-FFF2-40B4-BE49-F238E27FC236}">
                <a16:creationId xmlns:a16="http://schemas.microsoft.com/office/drawing/2014/main" id="{41FD208A-CCD6-4ABA-91BA-B224544018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r="20799" b="19444"/>
          <a:stretch>
            <a:fillRect/>
          </a:stretch>
        </p:blipFill>
        <p:spPr bwMode="auto">
          <a:xfrm>
            <a:off x="8904313" y="5800887"/>
            <a:ext cx="736419" cy="79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E9A92A-51F9-62BD-D160-5692C98FB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20342" b="23390"/>
          <a:stretch/>
        </p:blipFill>
        <p:spPr>
          <a:xfrm>
            <a:off x="9624374" y="5694537"/>
            <a:ext cx="2268646" cy="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09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19103B2-E8D1-499D-BB06-8840A9AB34D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5C583-ACDA-4D4F-9EED-0985AE1AFD6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819229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4F6C8CF-E27E-4753-94E1-78502E34C3F1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7D714-D9C6-4F08-B2BD-534F1BE3820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116545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2E0C3BD-125D-4C27-A613-0EE28B0C43A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01DC0-00F7-4B47-86CB-49821C070B3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6860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F26FAD3-937D-40E8-BAFD-37F9BDDD75FE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E789B-AF79-4EB0-8101-1E9EE66EAB1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229726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0AFECB2-6C93-4AAB-B55A-CF2B55BF721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D2BCA-3081-4539-8C3D-EFAB9A7B360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1943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4F6C8CF-E27E-4753-94E1-78502E34C3F1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7D714-D9C6-4F08-B2BD-534F1BE3820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1165457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EF9EFE3-17BD-480B-9C06-A70DB0E1FC3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ADC07-23C4-424F-8FF7-05049399A9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4805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18533A9-7F29-4A28-8418-2529407A39C7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513F9-FE9A-454A-97B7-AE19C35A6E5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2594975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007A9A7-5214-4BCA-9121-7CD66AC148D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E860-2D41-41F8-A2ED-B28FE1A490DC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30370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90EC1F1-040A-41B6-BDA6-03487438F90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4C475-F708-48E3-AF5E-4DE05DA43DA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0495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6A180B-5455-4B11-9F5A-233B9F54880B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2A311-1F17-4CDE-B279-D4DAF30C75E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60045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F243-D53C-4FCA-8DC3-C2A25093A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4905"/>
            <a:ext cx="9144000" cy="1833851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endParaRPr lang="en-CY"/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81BD8B4E-9016-41F8-BA20-98A8050A1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" y="3952912"/>
            <a:ext cx="2916936" cy="1116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6C625-CEE6-477E-9A51-B6DEF8C17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88" y="4143898"/>
            <a:ext cx="2671156" cy="734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7DF59-2F5A-416C-BEE6-71B4DFDAA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06" y="3843334"/>
            <a:ext cx="3638403" cy="13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2E0C3BD-125D-4C27-A613-0EE28B0C43A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01DC0-00F7-4B47-86CB-49821C070B3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686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F26FAD3-937D-40E8-BAFD-37F9BDDD75FE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E789B-AF79-4EB0-8101-1E9EE66EAB1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22972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0AFECB2-6C93-4AAB-B55A-CF2B55BF721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D2BCA-3081-4539-8C3D-EFAB9A7B360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1943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EF9EFE3-17BD-480B-9C06-A70DB0E1FC3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ADC07-23C4-424F-8FF7-05049399A9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480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18533A9-7F29-4A28-8418-2529407A39C7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513F9-FE9A-454A-97B7-AE19C35A6E5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25949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007A9A7-5214-4BCA-9121-7CD66AC148D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E860-2D41-41F8-A2ED-B28FE1A490DC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3037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2BC62B96-F7B8-4F36-8F1E-B6E0C676E4D7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title</a:t>
            </a:r>
            <a:r>
              <a:rPr lang="el-GR" altLang="el-GR"/>
              <a:t> </a:t>
            </a:r>
            <a:r>
              <a:rPr lang="el-GR" altLang="el-GR" err="1"/>
              <a:t>style</a:t>
            </a:r>
            <a:endParaRPr lang="el-GR" altLang="el-GR"/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A7547356-9A3D-4277-94C2-32FD44F636A4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6"/>
            <a:ext cx="1076748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text</a:t>
            </a:r>
            <a:r>
              <a:rPr lang="el-GR" altLang="el-GR"/>
              <a:t> </a:t>
            </a:r>
            <a:r>
              <a:rPr lang="el-GR" altLang="el-GR" err="1"/>
              <a:t>styles</a:t>
            </a:r>
            <a:endParaRPr lang="el-GR" altLang="el-GR"/>
          </a:p>
          <a:p>
            <a:pPr lvl="1"/>
            <a:r>
              <a:rPr lang="el-GR" altLang="el-GR" err="1"/>
              <a:t>Second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2"/>
            <a:r>
              <a:rPr lang="el-GR" altLang="el-GR" err="1"/>
              <a:t>Third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3"/>
            <a:r>
              <a:rPr lang="el-GR" altLang="el-GR" err="1"/>
              <a:t>Fourth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4"/>
            <a:r>
              <a:rPr lang="el-GR" altLang="el-GR" err="1"/>
              <a:t>Fifth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25829342-86B4-4381-B6A9-5F138E8E887F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96066"/>
            <a:ext cx="1454149" cy="217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FE2BA6-AD55-4FD7-8BC0-6346F5486583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pic>
        <p:nvPicPr>
          <p:cNvPr id="1029" name="Picture 2" descr="kios_logo_transparent.png">
            <a:extLst>
              <a:ext uri="{FF2B5EF4-FFF2-40B4-BE49-F238E27FC236}">
                <a16:creationId xmlns:a16="http://schemas.microsoft.com/office/drawing/2014/main" id="{5400F138-8F92-4607-822F-96580AF2F5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" y="5100642"/>
            <a:ext cx="529966" cy="135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9" descr="LINES.eps">
            <a:extLst>
              <a:ext uri="{FF2B5EF4-FFF2-40B4-BE49-F238E27FC236}">
                <a16:creationId xmlns:a16="http://schemas.microsoft.com/office/drawing/2014/main" id="{9AAFA4D9-5673-4662-9311-8FFD98E3932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2" t="6042" r="2"/>
          <a:stretch>
            <a:fillRect/>
          </a:stretch>
        </p:blipFill>
        <p:spPr bwMode="auto">
          <a:xfrm>
            <a:off x="46569" y="3"/>
            <a:ext cx="742951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4DAC9-7967-45A8-B0CB-EE81DC8AE6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rgbClr val="AD0000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33" name="TextBox 3">
            <a:extLst>
              <a:ext uri="{FF2B5EF4-FFF2-40B4-BE49-F238E27FC236}">
                <a16:creationId xmlns:a16="http://schemas.microsoft.com/office/drawing/2014/main" id="{2E0B16C8-DAD3-4EEC-8C45-5EABEF0FA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5" y="6577016"/>
            <a:ext cx="1893467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err="1">
                <a:solidFill>
                  <a:srgbClr val="FFFFFF"/>
                </a:solidFill>
                <a:latin typeface="Verdana" charset="0"/>
                <a:cs typeface="Verdana" charset="0"/>
              </a:rPr>
              <a:t>www.kios.ucy.ac.cy</a:t>
            </a:r>
            <a:endParaRPr lang="en-US" sz="1200" b="1">
              <a:solidFill>
                <a:srgbClr val="FFFFFF"/>
              </a:solidFill>
              <a:latin typeface="Verdana" charset="0"/>
              <a:cs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8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6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3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151D4F83-B5B9-45D6-88CC-088805D7F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19667" cy="6381750"/>
          </a:xfrm>
          <a:prstGeom prst="rect">
            <a:avLst/>
          </a:prstGeom>
          <a:solidFill>
            <a:srgbClr val="FF7E21">
              <a:alpha val="79999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84EFA445-8E7A-4B79-B753-B1C06B1CB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1052513"/>
            <a:ext cx="2423584" cy="144462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052" name="Rectangle 5">
            <a:extLst>
              <a:ext uri="{FF2B5EF4-FFF2-40B4-BE49-F238E27FC236}">
                <a16:creationId xmlns:a16="http://schemas.microsoft.com/office/drawing/2014/main" id="{902EF4A0-3986-44E8-A70B-57E8AD44D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to edit Master title style</a:t>
            </a:r>
          </a:p>
        </p:txBody>
      </p:sp>
      <p:sp>
        <p:nvSpPr>
          <p:cNvPr id="2053" name="Rectangle 6">
            <a:extLst>
              <a:ext uri="{FF2B5EF4-FFF2-40B4-BE49-F238E27FC236}">
                <a16:creationId xmlns:a16="http://schemas.microsoft.com/office/drawing/2014/main" id="{C3130B25-BFAE-47BB-9AA7-B59580B1C301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3"/>
            <a:ext cx="1076748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to edit Master text styles</a:t>
            </a:r>
          </a:p>
          <a:p>
            <a:pPr lvl="1"/>
            <a:r>
              <a:rPr lang="el-GR" altLang="el-GR"/>
              <a:t>Second level</a:t>
            </a:r>
          </a:p>
          <a:p>
            <a:pPr lvl="2"/>
            <a:r>
              <a:rPr lang="el-GR" altLang="el-GR"/>
              <a:t>Third level</a:t>
            </a:r>
          </a:p>
          <a:p>
            <a:pPr lvl="3"/>
            <a:r>
              <a:rPr lang="el-GR" altLang="el-GR"/>
              <a:t>Fourth level</a:t>
            </a:r>
          </a:p>
          <a:p>
            <a:pPr lvl="4"/>
            <a:r>
              <a:rPr lang="el-GR" altLang="el-GR"/>
              <a:t>Fifth level</a:t>
            </a:r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DDA0BB84-3F84-4F02-A874-030C3E36C736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24625"/>
            <a:ext cx="1454149" cy="2174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CC0000"/>
                </a:solidFill>
              </a:defRPr>
            </a:lvl1pPr>
          </a:lstStyle>
          <a:p>
            <a:pPr>
              <a:defRPr/>
            </a:pPr>
            <a:fld id="{27E7F0DE-01F8-497D-AD7D-56CAECFC2F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sp>
        <p:nvSpPr>
          <p:cNvPr id="2055" name="Line 10">
            <a:extLst>
              <a:ext uri="{FF2B5EF4-FFF2-40B4-BE49-F238E27FC236}">
                <a16:creationId xmlns:a16="http://schemas.microsoft.com/office/drawing/2014/main" id="{53760122-C289-4042-BCDC-4EADD9E5D09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1749" y="6373816"/>
            <a:ext cx="12223751" cy="7937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Line 4">
            <a:extLst>
              <a:ext uri="{FF2B5EF4-FFF2-40B4-BE49-F238E27FC236}">
                <a16:creationId xmlns:a16="http://schemas.microsoft.com/office/drawing/2014/main" id="{43C15E0F-C022-4702-B28E-5BDDF4827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184" y="1125538"/>
            <a:ext cx="11074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7" name="Picture 2" descr="kios_logo_transparent.png">
            <a:extLst>
              <a:ext uri="{FF2B5EF4-FFF2-40B4-BE49-F238E27FC236}">
                <a16:creationId xmlns:a16="http://schemas.microsoft.com/office/drawing/2014/main" id="{F1F0E97D-DDC2-4A11-B003-1FB5D95633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" y="6448428"/>
            <a:ext cx="1534584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2BC62B96-F7B8-4F36-8F1E-B6E0C676E4D7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title</a:t>
            </a:r>
            <a:r>
              <a:rPr lang="el-GR" altLang="el-GR"/>
              <a:t> </a:t>
            </a:r>
            <a:r>
              <a:rPr lang="el-GR" altLang="el-GR" err="1"/>
              <a:t>style</a:t>
            </a:r>
            <a:endParaRPr lang="el-GR" altLang="el-GR"/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A7547356-9A3D-4277-94C2-32FD44F636A4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6"/>
            <a:ext cx="1076748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text</a:t>
            </a:r>
            <a:r>
              <a:rPr lang="el-GR" altLang="el-GR"/>
              <a:t> </a:t>
            </a:r>
            <a:r>
              <a:rPr lang="el-GR" altLang="el-GR" err="1"/>
              <a:t>styles</a:t>
            </a:r>
            <a:endParaRPr lang="el-GR" altLang="el-GR"/>
          </a:p>
          <a:p>
            <a:pPr lvl="1"/>
            <a:r>
              <a:rPr lang="el-GR" altLang="el-GR" err="1"/>
              <a:t>Second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2"/>
            <a:r>
              <a:rPr lang="el-GR" altLang="el-GR" err="1"/>
              <a:t>Third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3"/>
            <a:r>
              <a:rPr lang="el-GR" altLang="el-GR" err="1"/>
              <a:t>Fourth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4"/>
            <a:r>
              <a:rPr lang="el-GR" altLang="el-GR" err="1"/>
              <a:t>Fifth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25829342-86B4-4381-B6A9-5F138E8E887F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96066"/>
            <a:ext cx="1454149" cy="217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FE2BA6-AD55-4FD7-8BC0-6346F5486583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pic>
        <p:nvPicPr>
          <p:cNvPr id="1030" name="Picture 9" descr="LINES.eps">
            <a:extLst>
              <a:ext uri="{FF2B5EF4-FFF2-40B4-BE49-F238E27FC236}">
                <a16:creationId xmlns:a16="http://schemas.microsoft.com/office/drawing/2014/main" id="{9AAFA4D9-5673-4662-9311-8FFD98E393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2" t="6042" r="2"/>
          <a:stretch>
            <a:fillRect/>
          </a:stretch>
        </p:blipFill>
        <p:spPr bwMode="auto">
          <a:xfrm>
            <a:off x="46569" y="3"/>
            <a:ext cx="742951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4DAC9-7967-45A8-B0CB-EE81DC8AE6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rgbClr val="AD0000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33" name="TextBox 3">
            <a:extLst>
              <a:ext uri="{FF2B5EF4-FFF2-40B4-BE49-F238E27FC236}">
                <a16:creationId xmlns:a16="http://schemas.microsoft.com/office/drawing/2014/main" id="{2E0B16C8-DAD3-4EEC-8C45-5EABEF0FA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5" y="6577016"/>
            <a:ext cx="3222357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>
                <a:solidFill>
                  <a:srgbClr val="FFFFFF"/>
                </a:solidFill>
                <a:latin typeface="Verdana" charset="0"/>
                <a:cs typeface="Verdana" charset="0"/>
              </a:rPr>
              <a:t>KIOS Research and Innovation </a:t>
            </a:r>
            <a:r>
              <a:rPr lang="en-US" sz="1200" b="1" err="1">
                <a:solidFill>
                  <a:srgbClr val="FFFFFF"/>
                </a:solidFill>
                <a:latin typeface="Verdana" charset="0"/>
                <a:cs typeface="Verdana" charset="0"/>
              </a:rPr>
              <a:t>CoE</a:t>
            </a:r>
            <a:endParaRPr lang="en-US" sz="1200" b="1">
              <a:solidFill>
                <a:srgbClr val="FFFFFF"/>
              </a:solidFill>
              <a:latin typeface="Verdana" charset="0"/>
              <a:cs typeface="Verdana" charset="0"/>
            </a:endParaRPr>
          </a:p>
        </p:txBody>
      </p:sp>
      <p:pic>
        <p:nvPicPr>
          <p:cNvPr id="1029" name="Picture 2" descr="kios_logo_transparent.png">
            <a:extLst>
              <a:ext uri="{FF2B5EF4-FFF2-40B4-BE49-F238E27FC236}">
                <a16:creationId xmlns:a16="http://schemas.microsoft.com/office/drawing/2014/main" id="{5400F138-8F92-4607-822F-96580AF2F5C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" y="5027630"/>
            <a:ext cx="529966" cy="135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  <p:sldLayoutId id="2147484241" r:id="rId12"/>
    <p:sldLayoutId id="2147484226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8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6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3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IOS-Research/ece808-smart-water-system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wateranalytics.org/" TargetMode="External"/><Relationship Id="rId2" Type="http://schemas.openxmlformats.org/officeDocument/2006/relationships/hyperlink" Target="https://www.facebook.com/groups/30269968777478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msccis.ucy.ac.c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wateranalytics.org/" TargetMode="External"/><Relationship Id="rId2" Type="http://schemas.openxmlformats.org/officeDocument/2006/relationships/hyperlink" Target="https://github.com/OpenWaterAnalyti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196752"/>
            <a:ext cx="8839200" cy="2232248"/>
          </a:xfrm>
        </p:spPr>
        <p:txBody>
          <a:bodyPr/>
          <a:lstStyle/>
          <a:p>
            <a:r>
              <a:rPr lang="en-US" sz="3200" dirty="0"/>
              <a:t>ECE808: Smart Water Systems</a:t>
            </a:r>
            <a:br>
              <a:rPr lang="en-US" sz="3200" dirty="0"/>
            </a:br>
            <a:r>
              <a:rPr lang="en-US" sz="3200" dirty="0"/>
              <a:t>using the </a:t>
            </a:r>
            <a:r>
              <a:rPr lang="en-US" sz="3200"/>
              <a:t>EPANET-MATLAB Toolkit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1637" y="2996952"/>
            <a:ext cx="8736971" cy="3024336"/>
          </a:xfrm>
        </p:spPr>
        <p:txBody>
          <a:bodyPr/>
          <a:lstStyle/>
          <a:p>
            <a:r>
              <a:rPr lang="en-US" i="1"/>
              <a:t>Demetrios ELIADES, PhD (@eldemet)</a:t>
            </a:r>
          </a:p>
          <a:p>
            <a:r>
              <a:rPr lang="en-US" sz="2000"/>
              <a:t>Research Assistant Professor</a:t>
            </a:r>
          </a:p>
          <a:p>
            <a:endParaRPr lang="en-US" sz="1800"/>
          </a:p>
          <a:p>
            <a:r>
              <a:rPr lang="en-US" b="1"/>
              <a:t>KIOS Research and Innovation Center of Excellence</a:t>
            </a:r>
          </a:p>
          <a:p>
            <a:r>
              <a:rPr lang="en-US" b="1"/>
              <a:t>University of Cyprus</a:t>
            </a:r>
            <a:endParaRPr lang="el-GR" b="1"/>
          </a:p>
        </p:txBody>
      </p:sp>
    </p:spTree>
    <p:extLst>
      <p:ext uri="{BB962C8B-B14F-4D97-AF65-F5344CB8AC3E}">
        <p14:creationId xmlns:p14="http://schemas.microsoft.com/office/powerpoint/2010/main" val="125287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A0CB-7459-3667-5A30-6A0C436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FFFF00"/>
                </a:highlight>
              </a:rPr>
              <a:t>New! </a:t>
            </a:r>
            <a:r>
              <a:rPr lang="en-US" b="1"/>
              <a:t>EPANET-Python Toolkit (</a:t>
            </a:r>
            <a:r>
              <a:rPr lang="en-US" b="1" err="1"/>
              <a:t>EPyT</a:t>
            </a:r>
            <a:r>
              <a:rPr lang="en-US" b="1"/>
              <a:t>)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E8EB-1612-72C1-AFDF-8AFB4E928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8936B-66B6-1DF9-90F1-DF36662E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83" y="1268416"/>
            <a:ext cx="7749233" cy="4871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8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E8E1-1BF5-82C3-B331-F2F92407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EMT Folder Structure</a:t>
            </a:r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5BFE0-3BF9-C107-6543-6EAB8D50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852" y="1449053"/>
            <a:ext cx="2664296" cy="46687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C256C0-A539-F9BD-0AAC-192AE5F08325}"/>
              </a:ext>
            </a:extLst>
          </p:cNvPr>
          <p:cNvSpPr/>
          <p:nvPr/>
        </p:nvSpPr>
        <p:spPr>
          <a:xfrm>
            <a:off x="7752184" y="1891075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 EMT Class and libraries</a:t>
            </a:r>
            <a:endParaRPr lang="el-G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62F32-C34D-258F-BFBD-C02D33686AF9}"/>
              </a:ext>
            </a:extLst>
          </p:cNvPr>
          <p:cNvSpPr/>
          <p:nvPr/>
        </p:nvSpPr>
        <p:spPr>
          <a:xfrm>
            <a:off x="1919536" y="2323130"/>
            <a:ext cx="252028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Various Examples in MATLAB</a:t>
            </a:r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DEE53-972E-D4FA-3F22-546B544981E8}"/>
              </a:ext>
            </a:extLst>
          </p:cNvPr>
          <p:cNvSpPr/>
          <p:nvPr/>
        </p:nvSpPr>
        <p:spPr>
          <a:xfrm>
            <a:off x="7752184" y="2821367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60+ open benchmark networks</a:t>
            </a:r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8C236-5004-D69D-DB1B-89EF8C11BCB2}"/>
              </a:ext>
            </a:extLst>
          </p:cNvPr>
          <p:cNvSpPr/>
          <p:nvPr/>
        </p:nvSpPr>
        <p:spPr>
          <a:xfrm>
            <a:off x="1928024" y="3323140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Unit-test functions</a:t>
            </a:r>
            <a:endParaRPr lang="el-G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FB3897-818D-68A2-CA41-E5F1E46D954E}"/>
              </a:ext>
            </a:extLst>
          </p:cNvPr>
          <p:cNvSpPr/>
          <p:nvPr/>
        </p:nvSpPr>
        <p:spPr>
          <a:xfrm>
            <a:off x="7752184" y="5626863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Toolkit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46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4A2-063C-0758-E1EE-5C1647EB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EMT Class and Libraries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CFDDA-388D-3145-FB6A-213761C8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&gt;"/>
            </a:pPr>
            <a:r>
              <a:rPr lang="en-US" b="1" i="0" err="1">
                <a:solidFill>
                  <a:srgbClr val="24292F"/>
                </a:solidFill>
                <a:effectLst/>
                <a:latin typeface="-apple-system"/>
              </a:rPr>
              <a:t>epanet_matlab_toolkit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/</a:t>
            </a:r>
          </a:p>
          <a:p>
            <a:pPr lvl="1">
              <a:buFontTx/>
              <a:buChar char="&gt;"/>
            </a:pPr>
            <a:r>
              <a:rPr lang="en-US">
                <a:solidFill>
                  <a:srgbClr val="00B0F0"/>
                </a:solidFill>
              </a:rPr>
              <a:t>32bit</a:t>
            </a:r>
          </a:p>
          <a:p>
            <a:pPr lvl="1">
              <a:buFontTx/>
              <a:buChar char="&gt;"/>
            </a:pPr>
            <a:r>
              <a:rPr lang="en-US">
                <a:solidFill>
                  <a:srgbClr val="00B0F0"/>
                </a:solidFill>
              </a:rPr>
              <a:t>64bit</a:t>
            </a:r>
          </a:p>
          <a:p>
            <a:pPr lvl="1">
              <a:buFontTx/>
              <a:buChar char="&gt;"/>
            </a:pPr>
            <a:r>
              <a:rPr lang="en-US" err="1"/>
              <a:t>glnx</a:t>
            </a:r>
            <a:endParaRPr lang="en-US"/>
          </a:p>
          <a:p>
            <a:pPr lvl="1">
              <a:buFontTx/>
              <a:buChar char="&gt;"/>
            </a:pPr>
            <a:r>
              <a:rPr lang="en-US">
                <a:solidFill>
                  <a:schemeClr val="accent6"/>
                </a:solidFill>
              </a:rPr>
              <a:t>mac</a:t>
            </a:r>
          </a:p>
          <a:p>
            <a:pPr marL="457200" lvl="1" indent="0">
              <a:buNone/>
            </a:pPr>
            <a:r>
              <a:rPr lang="en-US" i="1" err="1"/>
              <a:t>epanet.m</a:t>
            </a:r>
            <a:endParaRPr lang="el-GR" i="1"/>
          </a:p>
        </p:txBody>
      </p:sp>
      <p:sp>
        <p:nvSpPr>
          <p:cNvPr id="4" name="AutoShape 2" descr="10 sistemas operativos alternativos a Windows, Linux o macOS">
            <a:extLst>
              <a:ext uri="{FF2B5EF4-FFF2-40B4-BE49-F238E27FC236}">
                <a16:creationId xmlns:a16="http://schemas.microsoft.com/office/drawing/2014/main" id="{2B2C592A-F9A2-8D2E-FA4E-ED7FF708BB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2196B-FC91-5265-1C1F-2A057DBD7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34"/>
          <a:stretch/>
        </p:blipFill>
        <p:spPr>
          <a:xfrm>
            <a:off x="6600057" y="2505031"/>
            <a:ext cx="3295058" cy="154313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C4F7B9C-EE2A-26AC-6B7B-9D4178FB2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251" y="2505031"/>
            <a:ext cx="1453012" cy="14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5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7372-12D2-4510-25FE-48E89CF9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 err="1"/>
              <a:t>epanet</a:t>
            </a:r>
            <a:r>
              <a:rPr lang="en-US"/>
              <a:t> MATLAB Class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B712-4083-B155-7DE6-9082DA41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MATLAB Classes can 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“</a:t>
            </a:r>
            <a:r>
              <a:rPr lang="en-US" sz="24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simplify programming tasks that involve specialized data structures or large numbers of functions that interact with special kinds of data.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”</a:t>
            </a:r>
          </a:p>
          <a:p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The </a:t>
            </a:r>
            <a:r>
              <a:rPr lang="en-US" sz="2400" b="1" dirty="0" err="1">
                <a:solidFill>
                  <a:srgbClr val="212121"/>
                </a:solidFill>
                <a:latin typeface="Roboto" panose="02000000000000000000" pitchFamily="2" charset="0"/>
              </a:rPr>
              <a:t>epanet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en-US" sz="2400" b="1" dirty="0">
                <a:solidFill>
                  <a:srgbClr val="212121"/>
                </a:solidFill>
                <a:latin typeface="Roboto" panose="02000000000000000000" pitchFamily="2" charset="0"/>
              </a:rPr>
              <a:t>Class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 is a collection of properties and functions (but not for a specific network)</a:t>
            </a:r>
            <a:endParaRPr lang="en-US" sz="2400" dirty="0"/>
          </a:p>
          <a:p>
            <a:r>
              <a:rPr lang="en-US" sz="2400" dirty="0"/>
              <a:t>You can use one </a:t>
            </a:r>
            <a:r>
              <a:rPr lang="en-US" sz="2400" b="1" i="1" dirty="0"/>
              <a:t>Class</a:t>
            </a:r>
            <a:r>
              <a:rPr lang="en-US" sz="2400" dirty="0"/>
              <a:t> to create multiple </a:t>
            </a:r>
            <a:r>
              <a:rPr lang="en-US" sz="2400" b="1" i="1" dirty="0"/>
              <a:t>Objects </a:t>
            </a:r>
            <a:r>
              <a:rPr lang="en-US" sz="2400" dirty="0"/>
              <a:t>(specific networks)</a:t>
            </a:r>
            <a:endParaRPr lang="en-US" sz="2400" b="1" dirty="0"/>
          </a:p>
          <a:p>
            <a:r>
              <a:rPr lang="en-US" sz="2400" dirty="0"/>
              <a:t>G includes the Net1 topology and structural values, the simulation parameters, the controls, and all the EMT functions!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8C2E5-B21E-E89A-5953-E8DEBA926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48" y="4726877"/>
            <a:ext cx="9123038" cy="16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7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159B-DD95-7176-3253-F383E761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</a:t>
            </a:r>
            <a:r>
              <a:rPr lang="en-US" i="1" err="1"/>
              <a:t>epanet</a:t>
            </a:r>
            <a:r>
              <a:rPr lang="en-US"/>
              <a:t> MATLAB Object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E7BFD-EEA6-06DB-AB7D-23B9F1012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 has </a:t>
            </a:r>
          </a:p>
          <a:p>
            <a:pPr lvl="1"/>
            <a:r>
              <a:rPr lang="en-US"/>
              <a:t>799 methods (functions)</a:t>
            </a:r>
          </a:p>
          <a:p>
            <a:pPr lvl="1"/>
            <a:r>
              <a:rPr lang="en-US"/>
              <a:t>363 properties (variables)</a:t>
            </a:r>
          </a:p>
          <a:p>
            <a:pPr marL="0" indent="0">
              <a:buNone/>
            </a:pPr>
            <a:endParaRPr lang="el-GR" i="1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05D38-CA00-DA73-103A-0BCAC4410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3"/>
          <a:stretch/>
        </p:blipFill>
        <p:spPr>
          <a:xfrm>
            <a:off x="921385" y="4087006"/>
            <a:ext cx="5533848" cy="220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A44B7-1064-EA30-8752-EED8F3F1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90" y="2401258"/>
            <a:ext cx="2982547" cy="3066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2DEAF-F75F-90DF-FDE0-46A74D2D1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745" y="503860"/>
            <a:ext cx="3209281" cy="5789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CB9E-0263-55B2-1FB1-643B219A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and LiveScript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FBDAB-595B-369C-86BE-91DE1215F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918" y="1268416"/>
            <a:ext cx="4116312" cy="5113337"/>
          </a:xfrm>
        </p:spPr>
        <p:txBody>
          <a:bodyPr/>
          <a:lstStyle/>
          <a:p>
            <a:r>
              <a:rPr lang="en-US" sz="2400"/>
              <a:t>High-level programming environment</a:t>
            </a:r>
          </a:p>
          <a:p>
            <a:r>
              <a:rPr lang="en-US" sz="2400"/>
              <a:t>Large library of scientific methods (BSD license)</a:t>
            </a:r>
          </a:p>
          <a:p>
            <a:r>
              <a:rPr lang="en-US" sz="2400"/>
              <a:t>Live Editor for </a:t>
            </a:r>
            <a:r>
              <a:rPr lang="en-US" sz="2400" err="1"/>
              <a:t>LiveScript</a:t>
            </a:r>
            <a:r>
              <a:rPr lang="en-US" sz="2400"/>
              <a:t> (MLX)</a:t>
            </a:r>
          </a:p>
          <a:p>
            <a:r>
              <a:rPr lang="en-US" sz="2400"/>
              <a:t>Interactive execution of code – great for researchers!</a:t>
            </a:r>
          </a:p>
          <a:p>
            <a:r>
              <a:rPr lang="en-US" sz="2400"/>
              <a:t>Similar to </a:t>
            </a:r>
            <a:r>
              <a:rPr lang="en-US" sz="2400" err="1"/>
              <a:t>Jupyter</a:t>
            </a:r>
            <a:r>
              <a:rPr lang="en-US" sz="2400"/>
              <a:t> Notebooks for Python</a:t>
            </a:r>
          </a:p>
          <a:p>
            <a:r>
              <a:rPr lang="en-US" sz="2400"/>
              <a:t>Easy to communicate results &amp; ideas</a:t>
            </a:r>
            <a:endParaRPr lang="el-GR" sz="24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B4F68-5D48-8E79-A035-F3E885A5DD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3052" y="1709059"/>
            <a:ext cx="6896897" cy="3624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80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C41A-7EEF-C800-6F12-E9009AE1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MATLAB for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0E8C5-26B4-16AC-B93B-C6AE3FF2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Windows</a:t>
            </a:r>
          </a:p>
          <a:p>
            <a:pPr lvl="1"/>
            <a:r>
              <a:rPr lang="en-US"/>
              <a:t>Install App “MinGW-w64 C/C++ Compiler” </a:t>
            </a:r>
          </a:p>
          <a:p>
            <a:endParaRPr lang="el-G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F3A301-5055-DC00-F56E-62D64ECC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69" y="2531214"/>
            <a:ext cx="10169605" cy="179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9D097-4DA4-E531-EC7B-8618DE46D12C}"/>
              </a:ext>
            </a:extLst>
          </p:cNvPr>
          <p:cNvSpPr/>
          <p:nvPr/>
        </p:nvSpPr>
        <p:spPr>
          <a:xfrm>
            <a:off x="9561270" y="3428999"/>
            <a:ext cx="1620049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6B00F-3485-C33B-B224-B80F5378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9" y="4631588"/>
            <a:ext cx="10092750" cy="7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9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B1CE-9253-6BA0-92D1-6CBA8666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MATLAB for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914FE-C8DA-CE99-0261-FBFFD594E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</a:t>
            </a:r>
          </a:p>
          <a:p>
            <a:pPr lvl="1"/>
            <a:r>
              <a:rPr lang="en-US"/>
              <a:t>Use </a:t>
            </a:r>
            <a:r>
              <a:rPr lang="en-US" b="1" err="1"/>
              <a:t>gcc</a:t>
            </a:r>
            <a:r>
              <a:rPr lang="en-US"/>
              <a:t> compiler</a:t>
            </a:r>
          </a:p>
          <a:p>
            <a:pPr lvl="1"/>
            <a:r>
              <a:rPr lang="en-US"/>
              <a:t>Copy “libepanet2.so” to the /lib/ folder (see guide)</a:t>
            </a:r>
          </a:p>
          <a:p>
            <a:r>
              <a:rPr lang="en-US"/>
              <a:t>macOS</a:t>
            </a:r>
          </a:p>
          <a:p>
            <a:pPr lvl="1"/>
            <a:r>
              <a:rPr lang="en-US"/>
              <a:t>Use </a:t>
            </a:r>
            <a:r>
              <a:rPr lang="en-US" b="1" err="1"/>
              <a:t>Xcode</a:t>
            </a:r>
            <a:r>
              <a:rPr lang="en-US" b="1"/>
              <a:t> with Clang</a:t>
            </a:r>
            <a:r>
              <a:rPr lang="en-US"/>
              <a:t> compiler</a:t>
            </a:r>
          </a:p>
          <a:p>
            <a:pPr lvl="1"/>
            <a:r>
              <a:rPr lang="en-US"/>
              <a:t>To avoid security message, allow app “libepanet2.dylib”</a:t>
            </a:r>
          </a:p>
          <a:p>
            <a:pPr lvl="1"/>
            <a:r>
              <a:rPr lang="en-US"/>
              <a:t>Copy “libepanet2.dylib” to the /</a:t>
            </a:r>
            <a:r>
              <a:rPr lang="en-US" err="1"/>
              <a:t>usr</a:t>
            </a:r>
            <a:r>
              <a:rPr lang="en-US"/>
              <a:t>/local/lib folder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A079-70FF-8F8A-8898-A59D85D5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188913"/>
            <a:ext cx="10752667" cy="774700"/>
          </a:xfrm>
        </p:spPr>
        <p:txBody>
          <a:bodyPr wrap="square" anchor="ctr">
            <a:normAutofit/>
          </a:bodyPr>
          <a:lstStyle/>
          <a:p>
            <a:r>
              <a:rPr lang="en-US"/>
              <a:t>Quick start with EMT</a:t>
            </a:r>
            <a:endParaRPr lang="el-G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F11B5-6FCD-7698-4C3E-E0352CB8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17" y="1375483"/>
            <a:ext cx="10767483" cy="4899202"/>
          </a:xfr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E37EB-03FD-442A-47E8-D355904E5E09}"/>
              </a:ext>
            </a:extLst>
          </p:cNvPr>
          <p:cNvSpPr/>
          <p:nvPr/>
        </p:nvSpPr>
        <p:spPr>
          <a:xfrm>
            <a:off x="5377543" y="5606143"/>
            <a:ext cx="14042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3054F-78BB-F5D3-0D9E-B482A98AE244}"/>
              </a:ext>
            </a:extLst>
          </p:cNvPr>
          <p:cNvSpPr/>
          <p:nvPr/>
        </p:nvSpPr>
        <p:spPr>
          <a:xfrm>
            <a:off x="7565570" y="3167743"/>
            <a:ext cx="1175659" cy="646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05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497D-CEA7-8E05-6105-4BB7C47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start with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46FD3-FE3A-D4CA-55A9-E9444F4E7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8" y="1268416"/>
            <a:ext cx="4943626" cy="5113337"/>
          </a:xfrm>
        </p:spPr>
        <p:txBody>
          <a:bodyPr/>
          <a:lstStyle/>
          <a:p>
            <a:r>
              <a:rPr lang="en-US" dirty="0"/>
              <a:t>Download &amp; unzip</a:t>
            </a:r>
          </a:p>
          <a:p>
            <a:r>
              <a:rPr lang="en-US" dirty="0"/>
              <a:t>Copy files in your “work” folder (rename!)</a:t>
            </a:r>
          </a:p>
          <a:p>
            <a:r>
              <a:rPr lang="en-US" dirty="0"/>
              <a:t>Create a new folder “\</a:t>
            </a:r>
            <a:r>
              <a:rPr lang="en-US" dirty="0" err="1"/>
              <a:t>mywork</a:t>
            </a:r>
            <a:r>
              <a:rPr lang="en-US" dirty="0"/>
              <a:t>” and create an empty </a:t>
            </a:r>
            <a:r>
              <a:rPr lang="en-US" b="1" dirty="0"/>
              <a:t>m</a:t>
            </a:r>
            <a:r>
              <a:rPr lang="en-US" dirty="0"/>
              <a:t> or </a:t>
            </a:r>
            <a:r>
              <a:rPr lang="en-US" b="1" dirty="0"/>
              <a:t>mlx</a:t>
            </a:r>
            <a:r>
              <a:rPr lang="en-US" dirty="0"/>
              <a:t> file</a:t>
            </a:r>
          </a:p>
          <a:p>
            <a:r>
              <a:rPr lang="en-US" dirty="0"/>
              <a:t>Run “</a:t>
            </a:r>
            <a:r>
              <a:rPr lang="en-US" dirty="0" err="1"/>
              <a:t>start_toolkit</a:t>
            </a:r>
            <a:r>
              <a:rPr lang="en-US" dirty="0"/>
              <a:t>” to load toolkit in MATLAB</a:t>
            </a:r>
          </a:p>
          <a:p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A02B4-839E-35C5-2648-ED5D97BB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544" y="821053"/>
            <a:ext cx="6012269" cy="54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3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2228-117C-B026-423D-B3BFB160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Contributors</a:t>
            </a:r>
            <a:endParaRPr lang="el-G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7BF887-B404-4C60-0973-6B546BAE2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821881"/>
              </p:ext>
            </p:extLst>
          </p:nvPr>
        </p:nvGraphicFramePr>
        <p:xfrm>
          <a:off x="814388" y="1268413"/>
          <a:ext cx="10768012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094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Functionality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41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1C84-7D56-9EB4-1BEB-8F39660C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epanet</a:t>
            </a:r>
            <a:r>
              <a:rPr lang="en-US"/>
              <a:t> MATLAB </a:t>
            </a:r>
            <a:r>
              <a:rPr lang="en-US" err="1"/>
              <a:t>CLass</a:t>
            </a:r>
            <a:endParaRPr lang="el-G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8125FD-5F96-4645-9F9E-A2C9D34C1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951471"/>
            <a:ext cx="10768012" cy="374722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9041EC-FD80-19B4-E2AD-BB6FDB390727}"/>
              </a:ext>
            </a:extLst>
          </p:cNvPr>
          <p:cNvSpPr/>
          <p:nvPr/>
        </p:nvSpPr>
        <p:spPr>
          <a:xfrm>
            <a:off x="868817" y="2699656"/>
            <a:ext cx="3648754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789B7-7CE1-2A6E-0559-BDE3C37BED0E}"/>
              </a:ext>
            </a:extLst>
          </p:cNvPr>
          <p:cNvSpPr/>
          <p:nvPr/>
        </p:nvSpPr>
        <p:spPr>
          <a:xfrm>
            <a:off x="6988630" y="2699656"/>
            <a:ext cx="2906485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AD92F-6D72-7F78-DD0C-458CC1DBB8A1}"/>
              </a:ext>
            </a:extLst>
          </p:cNvPr>
          <p:cNvSpPr/>
          <p:nvPr/>
        </p:nvSpPr>
        <p:spPr>
          <a:xfrm>
            <a:off x="4572001" y="2699656"/>
            <a:ext cx="2351314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6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Smart Water Networks Research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31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F64AFAFB-F973-49D6-952C-9A71E22F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06" y="4368568"/>
            <a:ext cx="4730522" cy="21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0CE36EE-8E3D-42AA-8D7D-4D6AD117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17" y="4415291"/>
            <a:ext cx="46482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FE17F9-62AC-40D4-B33B-D17C88E55573}"/>
              </a:ext>
            </a:extLst>
          </p:cNvPr>
          <p:cNvSpPr txBox="1"/>
          <p:nvPr/>
        </p:nvSpPr>
        <p:spPr>
          <a:xfrm>
            <a:off x="0" y="6395370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Vrachimis, S. G.; </a:t>
            </a:r>
            <a:r>
              <a:rPr lang="en-US" err="1"/>
              <a:t>Timotheou</a:t>
            </a:r>
            <a:r>
              <a:rPr lang="en-US"/>
              <a:t>, S.; </a:t>
            </a:r>
            <a:r>
              <a:rPr lang="en-US" err="1"/>
              <a:t>Eliades</a:t>
            </a:r>
            <a:r>
              <a:rPr lang="en-US"/>
              <a:t>, D. G. &amp; </a:t>
            </a:r>
            <a:r>
              <a:rPr lang="en-US" err="1"/>
              <a:t>Polycarpou</a:t>
            </a:r>
            <a:r>
              <a:rPr lang="en-US"/>
              <a:t>, M. M., Iterative Hydraulic Interval State Estimation for Water Distribution Networks, </a:t>
            </a:r>
            <a:r>
              <a:rPr lang="en-US" i="1"/>
              <a:t>ASCE Journal of Water Resources Planning and Management</a:t>
            </a:r>
            <a:r>
              <a:rPr lang="en-US"/>
              <a:t>, vol. 145, p. 04018087, 2018. 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90449E-B76A-4CAA-9745-69DA1F8C9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53" y="1636717"/>
            <a:ext cx="4730522" cy="13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194865-F2A8-4CCA-B0A1-C4CE3FA5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Hydraulic state estimation with uncertainty</a:t>
            </a:r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0514-B44A-472B-BF42-A76DE583C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t>23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29E50B-1795-4110-8FD1-5D5926799F38}"/>
              </a:ext>
            </a:extLst>
          </p:cNvPr>
          <p:cNvSpPr/>
          <p:nvPr/>
        </p:nvSpPr>
        <p:spPr>
          <a:xfrm rot="5400000">
            <a:off x="2753599" y="3239977"/>
            <a:ext cx="864320" cy="393075"/>
          </a:xfrm>
          <a:prstGeom prst="rightArrow">
            <a:avLst>
              <a:gd name="adj1" fmla="val 50000"/>
              <a:gd name="adj2" fmla="val 567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5DF6AE4-29D7-4BDE-95EA-E9F5B5790276}"/>
              </a:ext>
            </a:extLst>
          </p:cNvPr>
          <p:cNvSpPr/>
          <p:nvPr/>
        </p:nvSpPr>
        <p:spPr>
          <a:xfrm>
            <a:off x="5138974" y="5489248"/>
            <a:ext cx="1092401" cy="386281"/>
          </a:xfrm>
          <a:prstGeom prst="rightArrow">
            <a:avLst>
              <a:gd name="adj1" fmla="val 50000"/>
              <a:gd name="adj2" fmla="val 567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D370FA4-2C78-4E5A-83C4-0DBBBA392A7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27" y="1873450"/>
            <a:ext cx="6372253" cy="195814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16551-D6AF-4D9A-9744-9D20FD32F967}"/>
              </a:ext>
            </a:extLst>
          </p:cNvPr>
          <p:cNvSpPr txBox="1"/>
          <p:nvPr/>
        </p:nvSpPr>
        <p:spPr>
          <a:xfrm>
            <a:off x="2143432" y="1286560"/>
            <a:ext cx="189891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Planning - offline</a:t>
            </a:r>
            <a:endParaRPr lang="en-CY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C3C959-052D-4201-A6B9-55EC702E8400}"/>
              </a:ext>
            </a:extLst>
          </p:cNvPr>
          <p:cNvSpPr txBox="1"/>
          <p:nvPr/>
        </p:nvSpPr>
        <p:spPr>
          <a:xfrm>
            <a:off x="2130896" y="4030935"/>
            <a:ext cx="22878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Real-time estimation</a:t>
            </a:r>
            <a:endParaRPr lang="en-CY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E6BC-296B-4C4C-B4F9-0749D6EB2A5D}"/>
              </a:ext>
            </a:extLst>
          </p:cNvPr>
          <p:cNvSpPr txBox="1"/>
          <p:nvPr/>
        </p:nvSpPr>
        <p:spPr>
          <a:xfrm>
            <a:off x="6414258" y="4030935"/>
            <a:ext cx="472437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Real-time estimation considering uncertainty</a:t>
            </a:r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0363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FCBC472-AB21-42C6-8D05-97216FFA731C}"/>
              </a:ext>
            </a:extLst>
          </p:cNvPr>
          <p:cNvSpPr txBox="1"/>
          <p:nvPr/>
        </p:nvSpPr>
        <p:spPr>
          <a:xfrm>
            <a:off x="0" y="639245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S. G. Vrachimis, D. G. Eliades, and M. M. Polycarpou, “Calculating Chlorine Concentration Bounds in Water Distribution Networks: A Backtracking Uncertainty‐Bounding Approach,” </a:t>
            </a:r>
            <a:r>
              <a:rPr lang="en-US" i="1"/>
              <a:t>Water Resources Research, </a:t>
            </a:r>
            <a:r>
              <a:rPr lang="en-US"/>
              <a:t>p. e2020WR028684, Mar. 2021.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A7E4C-7041-4FDF-ABA9-8D80CC81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17" y="1916755"/>
            <a:ext cx="7563042" cy="446499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8EE6C56-FA14-490C-8759-31B5EFCF6580}"/>
              </a:ext>
            </a:extLst>
          </p:cNvPr>
          <p:cNvSpPr txBox="1">
            <a:spLocks/>
          </p:cNvSpPr>
          <p:nvPr/>
        </p:nvSpPr>
        <p:spPr bwMode="auto">
          <a:xfrm>
            <a:off x="8585716" y="1364622"/>
            <a:ext cx="3484594" cy="522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646464"/>
              </a:buClr>
              <a:buFont typeface="Wingdings" charset="2"/>
              <a:buChar char="§"/>
              <a:defRPr sz="2800" b="1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6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3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0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18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The Backtracking Uncertainty Bounding Approach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Compute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bounds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of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disinfectant concentrations  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in the network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Incorporates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sensor measurements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Considers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demand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reaction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rate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0" i="1" kern="0">
                <a:solidFill>
                  <a:schemeClr val="tx1"/>
                </a:solidFill>
                <a:latin typeface="+mn-lt"/>
              </a:rPr>
              <a:t>uncertainties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BAC92-A08D-4342-B924-D14C8069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188913"/>
            <a:ext cx="10941050" cy="774700"/>
          </a:xfrm>
        </p:spPr>
        <p:txBody>
          <a:bodyPr/>
          <a:lstStyle/>
          <a:p>
            <a:r>
              <a:rPr lang="en-US"/>
              <a:t>Estimating water quality considering uncertainty</a:t>
            </a:r>
            <a:endParaRPr lang="el-G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AE256-4290-4F23-84B8-B5961681B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01818" y="6596064"/>
            <a:ext cx="1454149" cy="217487"/>
          </a:xfrm>
        </p:spPr>
        <p:txBody>
          <a:bodyPr/>
          <a:lstStyle/>
          <a:p>
            <a:fld id="{F57F0879-6E21-4705-8485-5ADF7BC63AD8}" type="slidenum">
              <a:rPr lang="el-GR" altLang="el-GR" smtClean="0"/>
              <a:t>24</a:t>
            </a:fld>
            <a:endParaRPr lang="el-GR" altLang="el-GR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E3D416-0BEF-470A-BCF5-3BAB14B44DA2}"/>
              </a:ext>
            </a:extLst>
          </p:cNvPr>
          <p:cNvSpPr txBox="1">
            <a:spLocks/>
          </p:cNvSpPr>
          <p:nvPr/>
        </p:nvSpPr>
        <p:spPr bwMode="auto">
          <a:xfrm>
            <a:off x="10616161" y="6596064"/>
            <a:ext cx="1454149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l-GR"/>
            </a:defPPr>
            <a:lvl1pPr marL="0" algn="r" defTabSz="914400" rtl="0" eaLnBrk="1" latinLnBrk="0" hangingPunct="1">
              <a:defRPr sz="1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pPr/>
              <a:t>24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21F2D2-162F-4E00-8DCD-0410C3061611}"/>
              </a:ext>
            </a:extLst>
          </p:cNvPr>
          <p:cNvSpPr/>
          <p:nvPr/>
        </p:nvSpPr>
        <p:spPr>
          <a:xfrm>
            <a:off x="1905000" y="5094122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937DE-C21C-47F1-ADD9-2467A77EDBF6}"/>
              </a:ext>
            </a:extLst>
          </p:cNvPr>
          <p:cNvSpPr/>
          <p:nvPr/>
        </p:nvSpPr>
        <p:spPr>
          <a:xfrm>
            <a:off x="2764971" y="387711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6348F2-F34B-4397-B9E1-A027CF65D9C7}"/>
              </a:ext>
            </a:extLst>
          </p:cNvPr>
          <p:cNvSpPr/>
          <p:nvPr/>
        </p:nvSpPr>
        <p:spPr>
          <a:xfrm>
            <a:off x="7141028" y="446275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46864C-78EA-45F5-8670-E0D0B2555376}"/>
              </a:ext>
            </a:extLst>
          </p:cNvPr>
          <p:cNvSpPr/>
          <p:nvPr/>
        </p:nvSpPr>
        <p:spPr>
          <a:xfrm>
            <a:off x="5050973" y="433212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03BFC6-60E4-45F2-94BC-FBD1EB267A4B}"/>
              </a:ext>
            </a:extLst>
          </p:cNvPr>
          <p:cNvSpPr/>
          <p:nvPr/>
        </p:nvSpPr>
        <p:spPr>
          <a:xfrm>
            <a:off x="1360716" y="265572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" name="Content Placeholder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E5F9F840-4F4B-4185-AE8E-AEE81A23A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5607" y="1395625"/>
            <a:ext cx="5035591" cy="184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AC68AE-0026-4744-A1EA-745452BF8366}"/>
              </a:ext>
            </a:extLst>
          </p:cNvPr>
          <p:cNvCxnSpPr>
            <a:cxnSpLocks/>
            <a:stCxn id="37" idx="7"/>
          </p:cNvCxnSpPr>
          <p:nvPr/>
        </p:nvCxnSpPr>
        <p:spPr>
          <a:xfrm flipV="1">
            <a:off x="7256488" y="3291476"/>
            <a:ext cx="342729" cy="368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9C7B5-14E4-4739-9175-4EC799BF31CA}"/>
              </a:ext>
            </a:extLst>
          </p:cNvPr>
          <p:cNvCxnSpPr>
            <a:cxnSpLocks/>
            <a:stCxn id="35" idx="0"/>
            <a:endCxn id="18" idx="2"/>
          </p:cNvCxnSpPr>
          <p:nvPr/>
        </p:nvCxnSpPr>
        <p:spPr>
          <a:xfrm flipH="1" flipV="1">
            <a:off x="5935781" y="3278967"/>
            <a:ext cx="242283" cy="1490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EFDA54-DC4E-4B26-AC4D-DC0BA01AC8C6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498893" y="3305977"/>
            <a:ext cx="707511" cy="142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4C71C58-8966-450B-A5BE-F34A76EB68A8}"/>
              </a:ext>
            </a:extLst>
          </p:cNvPr>
          <p:cNvSpPr/>
          <p:nvPr/>
        </p:nvSpPr>
        <p:spPr>
          <a:xfrm>
            <a:off x="3335607" y="4741961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89FAC7-B3EF-4BF3-BCCD-DE01CE1A7BAB}"/>
              </a:ext>
            </a:extLst>
          </p:cNvPr>
          <p:cNvSpPr/>
          <p:nvPr/>
        </p:nvSpPr>
        <p:spPr>
          <a:xfrm>
            <a:off x="6035372" y="4790553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BB4C50-C116-4C34-ADC0-900C63B274EB}"/>
              </a:ext>
            </a:extLst>
          </p:cNvPr>
          <p:cNvSpPr/>
          <p:nvPr/>
        </p:nvSpPr>
        <p:spPr>
          <a:xfrm>
            <a:off x="6977742" y="3633023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92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24058" y="1153689"/>
            <a:ext cx="5153025" cy="3731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0" y="6392851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M. À. </a:t>
            </a:r>
            <a:r>
              <a:rPr lang="en-US" err="1"/>
              <a:t>Cugueró-Escofet</a:t>
            </a:r>
            <a:r>
              <a:rPr lang="en-US"/>
              <a:t>, V. </a:t>
            </a:r>
            <a:r>
              <a:rPr lang="en-US" err="1"/>
              <a:t>Puig</a:t>
            </a:r>
            <a:r>
              <a:rPr lang="en-US"/>
              <a:t>, and J. </a:t>
            </a:r>
            <a:r>
              <a:rPr lang="en-US" err="1"/>
              <a:t>Quevedo</a:t>
            </a:r>
            <a:r>
              <a:rPr lang="en-US"/>
              <a:t>, “Optimal pressure sensor placement and assessment for leak location using a relaxed isolation index: Application to the Barcelona water network,” Control Engineering Practice, vol. 63, pp. 1–12, Jun. 2017.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Pressure sensor placement </a:t>
            </a:r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C2F0B-F111-4483-9BEF-284CD50E470C}"/>
              </a:ext>
            </a:extLst>
          </p:cNvPr>
          <p:cNvSpPr txBox="1"/>
          <p:nvPr/>
        </p:nvSpPr>
        <p:spPr>
          <a:xfrm>
            <a:off x="814917" y="1423267"/>
            <a:ext cx="540524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Challenges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Hundreds of states</a:t>
            </a:r>
            <a:r>
              <a:rPr lang="en-US" sz="2400">
                <a:sym typeface="Wingdings" panose="05000000000000000000" pitchFamily="2" charset="2"/>
              </a:rPr>
              <a:t>,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only a few sensors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Objectives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Sensitivity of sensors to leakages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Minimize estimation uncertainty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Constraints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Feasible locations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Number of sensors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Detectability, isolability indices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Tools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/>
              <a:t>Pressure sensitivity matrix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/>
          </a:p>
          <a:p>
            <a:endParaRPr lang="en-CY" sz="3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E80ED-9DB6-86FB-D298-44D153C14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25</a:t>
            </a:fld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C53776-237D-F30B-FE73-EC0D608B0780}"/>
              </a:ext>
            </a:extLst>
          </p:cNvPr>
          <p:cNvCxnSpPr>
            <a:cxnSpLocks/>
          </p:cNvCxnSpPr>
          <p:nvPr/>
        </p:nvCxnSpPr>
        <p:spPr>
          <a:xfrm>
            <a:off x="6343048" y="2454442"/>
            <a:ext cx="2405831" cy="1530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E6C0B-114B-EFB6-BFA9-18E08B96E5B6}"/>
              </a:ext>
            </a:extLst>
          </p:cNvPr>
          <p:cNvCxnSpPr>
            <a:cxnSpLocks/>
          </p:cNvCxnSpPr>
          <p:nvPr/>
        </p:nvCxnSpPr>
        <p:spPr>
          <a:xfrm flipV="1">
            <a:off x="6339148" y="2002056"/>
            <a:ext cx="899480" cy="1443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860927-4659-5587-99CE-22579A1429B3}"/>
              </a:ext>
            </a:extLst>
          </p:cNvPr>
          <p:cNvCxnSpPr>
            <a:cxnSpLocks/>
          </p:cNvCxnSpPr>
          <p:nvPr/>
        </p:nvCxnSpPr>
        <p:spPr>
          <a:xfrm>
            <a:off x="7239744" y="2002056"/>
            <a:ext cx="1134235" cy="3608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0E6F1C-D7D1-24BE-BB0B-1F79F543C2CB}"/>
              </a:ext>
            </a:extLst>
          </p:cNvPr>
          <p:cNvCxnSpPr>
            <a:cxnSpLocks/>
          </p:cNvCxnSpPr>
          <p:nvPr/>
        </p:nvCxnSpPr>
        <p:spPr>
          <a:xfrm>
            <a:off x="8314704" y="2362924"/>
            <a:ext cx="60463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E5D57F-95B3-7911-0A1E-D694790F6638}"/>
              </a:ext>
            </a:extLst>
          </p:cNvPr>
          <p:cNvCxnSpPr>
            <a:cxnSpLocks/>
          </p:cNvCxnSpPr>
          <p:nvPr/>
        </p:nvCxnSpPr>
        <p:spPr>
          <a:xfrm flipV="1">
            <a:off x="8919343" y="1984734"/>
            <a:ext cx="1545282" cy="3781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17834C-10CA-E8EF-5947-C3BC26846E73}"/>
              </a:ext>
            </a:extLst>
          </p:cNvPr>
          <p:cNvCxnSpPr>
            <a:cxnSpLocks/>
          </p:cNvCxnSpPr>
          <p:nvPr/>
        </p:nvCxnSpPr>
        <p:spPr>
          <a:xfrm flipV="1">
            <a:off x="7839593" y="2362924"/>
            <a:ext cx="475111" cy="10370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11579D-3B05-DFE0-494B-4905C6CE7F36}"/>
              </a:ext>
            </a:extLst>
          </p:cNvPr>
          <p:cNvCxnSpPr>
            <a:cxnSpLocks/>
          </p:cNvCxnSpPr>
          <p:nvPr/>
        </p:nvCxnSpPr>
        <p:spPr>
          <a:xfrm flipV="1">
            <a:off x="9724518" y="2032793"/>
            <a:ext cx="625247" cy="12676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42E635-852A-7025-5A84-2B93328EA452}"/>
              </a:ext>
            </a:extLst>
          </p:cNvPr>
          <p:cNvCxnSpPr>
            <a:cxnSpLocks/>
          </p:cNvCxnSpPr>
          <p:nvPr/>
        </p:nvCxnSpPr>
        <p:spPr>
          <a:xfrm flipV="1">
            <a:off x="6524798" y="2876950"/>
            <a:ext cx="475111" cy="10043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DDA013-9AA5-EF37-75C7-26167F8EEEF3}"/>
              </a:ext>
            </a:extLst>
          </p:cNvPr>
          <p:cNvCxnSpPr>
            <a:cxnSpLocks/>
          </p:cNvCxnSpPr>
          <p:nvPr/>
        </p:nvCxnSpPr>
        <p:spPr>
          <a:xfrm>
            <a:off x="6536531" y="3881284"/>
            <a:ext cx="143402" cy="9089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C9FAC66-5A9A-5378-625B-2C3439F67E29}"/>
              </a:ext>
            </a:extLst>
          </p:cNvPr>
          <p:cNvSpPr/>
          <p:nvPr/>
        </p:nvSpPr>
        <p:spPr>
          <a:xfrm>
            <a:off x="6874781" y="2766777"/>
            <a:ext cx="250256" cy="2829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  <a:endParaRPr lang="en-CY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BFEDA-AC3B-A80C-8126-D50D7AEFE6E2}"/>
              </a:ext>
            </a:extLst>
          </p:cNvPr>
          <p:cNvCxnSpPr>
            <a:cxnSpLocks/>
          </p:cNvCxnSpPr>
          <p:nvPr/>
        </p:nvCxnSpPr>
        <p:spPr>
          <a:xfrm flipV="1">
            <a:off x="10373515" y="1924896"/>
            <a:ext cx="888043" cy="453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71C02FA-5ACC-CFA2-7B73-05C53CCA9E47}"/>
              </a:ext>
            </a:extLst>
          </p:cNvPr>
          <p:cNvSpPr/>
          <p:nvPr/>
        </p:nvSpPr>
        <p:spPr>
          <a:xfrm>
            <a:off x="10248387" y="1843427"/>
            <a:ext cx="250256" cy="2829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  <a:endParaRPr lang="en-C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DBB56-0B13-682B-8C2F-415CFE18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344" y="3249480"/>
            <a:ext cx="3258087" cy="2960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020220-FDF2-4658-91B6-3627FB07283B}"/>
              </a:ext>
            </a:extLst>
          </p:cNvPr>
          <p:cNvCxnSpPr>
            <a:cxnSpLocks/>
          </p:cNvCxnSpPr>
          <p:nvPr/>
        </p:nvCxnSpPr>
        <p:spPr>
          <a:xfrm flipV="1">
            <a:off x="7582503" y="3630957"/>
            <a:ext cx="577066" cy="11593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069C50-5623-914B-21A0-B2BADCEB7618}"/>
              </a:ext>
            </a:extLst>
          </p:cNvPr>
          <p:cNvCxnSpPr>
            <a:cxnSpLocks/>
          </p:cNvCxnSpPr>
          <p:nvPr/>
        </p:nvCxnSpPr>
        <p:spPr>
          <a:xfrm flipV="1">
            <a:off x="7673750" y="1266570"/>
            <a:ext cx="218275" cy="8813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27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F08B-21EC-59FE-16E1-3C4F9183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Leakage simulation and detection</a:t>
            </a:r>
            <a:endParaRPr lang="en-CY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B48EE-506F-D3DC-ABCD-A480CF98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751385"/>
            <a:ext cx="5386917" cy="4374778"/>
          </a:xfrm>
        </p:spPr>
        <p:txBody>
          <a:bodyPr/>
          <a:lstStyle/>
          <a:p>
            <a:r>
              <a:rPr lang="en-US" sz="2400" b="1" err="1">
                <a:solidFill>
                  <a:schemeClr val="tx1"/>
                </a:solidFill>
              </a:rPr>
              <a:t>BattLeDIM</a:t>
            </a:r>
            <a:r>
              <a:rPr lang="en-US" sz="2400">
                <a:solidFill>
                  <a:schemeClr val="tx1"/>
                </a:solidFill>
              </a:rPr>
              <a:t> – Battle of the Leakage Detection and Isolation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Realistic 2-year simulated SCADA dataset with leakages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L-TOWN</a:t>
            </a:r>
            <a:r>
              <a:rPr lang="en-US" sz="2000">
                <a:solidFill>
                  <a:schemeClr val="tx1"/>
                </a:solidFill>
              </a:rPr>
              <a:t> – a benchmark network based on a real city</a:t>
            </a:r>
            <a:endParaRPr lang="en-US"/>
          </a:p>
          <a:p>
            <a:endParaRPr lang="en-US"/>
          </a:p>
          <a:p>
            <a:r>
              <a:rPr lang="en-US"/>
              <a:t>How to simulate realistic leakages?</a:t>
            </a:r>
          </a:p>
          <a:p>
            <a:r>
              <a:rPr lang="en-US"/>
              <a:t>How to detect a leakage?</a:t>
            </a:r>
          </a:p>
          <a:p>
            <a:r>
              <a:rPr lang="en-US"/>
              <a:t>How to localize the leak?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8AF997-53D3-C03D-49A2-963F2F1E7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5486401"/>
            <a:ext cx="5389033" cy="639762"/>
          </a:xfrm>
        </p:spPr>
        <p:txBody>
          <a:bodyPr/>
          <a:lstStyle/>
          <a:p>
            <a:r>
              <a:rPr lang="en-US" sz="1800"/>
              <a:t>Leakage locations in the Battle of Leakage Detection and Isolation Methods (BATTLEDIM)</a:t>
            </a:r>
            <a:endParaRPr lang="en-CY" sz="180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806DA1-5F10-C57D-B23A-27433E2D1C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360428"/>
            <a:ext cx="5389562" cy="3156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077F-0D7E-E69E-015B-85B7A453F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 smtClean="0"/>
              <a:pPr>
                <a:defRPr/>
              </a:pPr>
              <a:t>26</a:t>
            </a:fld>
            <a:endParaRPr lang="el-GR" alt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75EB7-BEC7-C80E-B598-9D3B6E3DCC4E}"/>
              </a:ext>
            </a:extLst>
          </p:cNvPr>
          <p:cNvSpPr txBox="1"/>
          <p:nvPr/>
        </p:nvSpPr>
        <p:spPr>
          <a:xfrm>
            <a:off x="0" y="639245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S. G. Vrachimis, D. G.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Eliades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R. Taormina, Z.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Kapelan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A.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Ostfeld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S. Liu,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Kyriakou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P.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Pavlou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Qiu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and M.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Polycarpou</a:t>
            </a:r>
            <a:r>
              <a:rPr lang="en-US">
                <a:solidFill>
                  <a:srgbClr val="333333"/>
                </a:solidFill>
                <a:latin typeface="Roboto" panose="02000000000000000000" pitchFamily="2" charset="0"/>
              </a:rPr>
              <a:t>, “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Battle of the Leakage Detection and Isolation Methods,” </a:t>
            </a:r>
            <a:r>
              <a:rPr lang="en-US" b="0" i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Journal of Water Resources Planning and Management, </a:t>
            </a:r>
            <a:r>
              <a:rPr lang="en-US" b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(Forthcoming) 2022</a:t>
            </a:r>
            <a:r>
              <a:rPr lang="en-US" b="0" i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1400"/>
          </a:p>
        </p:txBody>
      </p:sp>
      <p:pic>
        <p:nvPicPr>
          <p:cNvPr id="9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0AB8C47-720B-D858-7130-3744834BA2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20" y="1961692"/>
            <a:ext cx="1705583" cy="1370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94DEDC9-FFBA-90C5-49D4-30538D658B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724" y="1703443"/>
            <a:ext cx="1705583" cy="1450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537752E-FFD9-E757-18AA-43BFBB2E7A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4011" y="1504610"/>
            <a:ext cx="1705583" cy="1507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F60114C0-1468-03B0-1AFA-73B6277D1C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 bwMode="auto">
          <a:xfrm>
            <a:off x="9878399" y="1299997"/>
            <a:ext cx="1796674" cy="150739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96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F9113DC-9F56-4FAA-BA2B-D6B479E72703}"/>
              </a:ext>
            </a:extLst>
          </p:cNvPr>
          <p:cNvSpPr txBox="1"/>
          <p:nvPr/>
        </p:nvSpPr>
        <p:spPr>
          <a:xfrm>
            <a:off x="0" y="6391781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err="1"/>
              <a:t>Eliades</a:t>
            </a:r>
            <a:r>
              <a:rPr lang="en-US"/>
              <a:t>, </a:t>
            </a:r>
            <a:r>
              <a:rPr lang="en-US" err="1"/>
              <a:t>Demetrios</a:t>
            </a:r>
            <a:r>
              <a:rPr lang="en-US"/>
              <a:t> G., and </a:t>
            </a:r>
            <a:r>
              <a:rPr lang="en-US" err="1"/>
              <a:t>Marios</a:t>
            </a:r>
            <a:r>
              <a:rPr lang="en-US"/>
              <a:t> M. </a:t>
            </a:r>
            <a:r>
              <a:rPr lang="en-US" err="1"/>
              <a:t>Polycarpou</a:t>
            </a:r>
            <a:r>
              <a:rPr lang="en-US"/>
              <a:t>. "A fault diagnosis and security framework for water systems." IEEE Transactions on Control Systems Technology 18.6 (2009): 1254-1265.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915AFD-6767-4EB7-A50D-B4CCEAD7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quality sensor placement</a:t>
            </a:r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762EB-84BC-4A12-A74A-D9D7EFC23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t>27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91016-1381-41EC-8A6D-E1DDA653D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306" y="1158877"/>
            <a:ext cx="3769693" cy="5222874"/>
          </a:xfrm>
        </p:spPr>
        <p:txBody>
          <a:bodyPr>
            <a:normAutofit/>
          </a:bodyPr>
          <a:lstStyle/>
          <a:p>
            <a:r>
              <a:rPr lang="en-US" sz="2400" b="0">
                <a:solidFill>
                  <a:schemeClr val="tx1"/>
                </a:solidFill>
              </a:rPr>
              <a:t>Multi-objective problem:</a:t>
            </a:r>
            <a:endParaRPr lang="en-US" sz="2400">
              <a:solidFill>
                <a:schemeClr val="tx1"/>
              </a:solidFill>
            </a:endParaRP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Minimize contamination impact</a:t>
            </a: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Minimize detection delay</a:t>
            </a:r>
          </a:p>
          <a:p>
            <a:r>
              <a:rPr lang="en-US" sz="2400" b="0">
                <a:solidFill>
                  <a:schemeClr val="tx1"/>
                </a:solidFill>
              </a:rPr>
              <a:t>Risk-based impact metrics</a:t>
            </a:r>
          </a:p>
          <a:p>
            <a:r>
              <a:rPr lang="en-US" sz="2400" b="0">
                <a:solidFill>
                  <a:schemeClr val="tx1"/>
                </a:solidFill>
              </a:rPr>
              <a:t>Challenging problem:</a:t>
            </a: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For 5 water quality sensors</a:t>
            </a:r>
            <a:r>
              <a:rPr lang="en-US" sz="2200" b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200" b="0">
                <a:solidFill>
                  <a:schemeClr val="tx1"/>
                </a:solidFill>
              </a:rPr>
              <a:t>10</a:t>
            </a:r>
            <a:r>
              <a:rPr lang="en-US" sz="2200" b="0" baseline="30000">
                <a:solidFill>
                  <a:schemeClr val="tx1"/>
                </a:solidFill>
              </a:rPr>
              <a:t>12</a:t>
            </a:r>
            <a:r>
              <a:rPr lang="en-US" sz="2200" b="0">
                <a:solidFill>
                  <a:schemeClr val="tx1"/>
                </a:solidFill>
              </a:rPr>
              <a:t>  solutions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466284-7DA6-4FA7-AA36-E56F6C84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7" y="1394633"/>
            <a:ext cx="7563042" cy="44649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350913D-6D39-4022-874E-BB9C2A16DF44}"/>
              </a:ext>
            </a:extLst>
          </p:cNvPr>
          <p:cNvSpPr/>
          <p:nvPr/>
        </p:nvSpPr>
        <p:spPr>
          <a:xfrm>
            <a:off x="1905000" y="457200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251CD1-B184-4CB5-9DD1-10CCBDBA2B02}"/>
              </a:ext>
            </a:extLst>
          </p:cNvPr>
          <p:cNvSpPr/>
          <p:nvPr/>
        </p:nvSpPr>
        <p:spPr>
          <a:xfrm>
            <a:off x="2764971" y="335498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868426-944D-48DA-BEC6-86A9962662D8}"/>
              </a:ext>
            </a:extLst>
          </p:cNvPr>
          <p:cNvSpPr/>
          <p:nvPr/>
        </p:nvSpPr>
        <p:spPr>
          <a:xfrm>
            <a:off x="7141028" y="394062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BAED6B-F285-42CC-A48B-3652B4B4A3FF}"/>
              </a:ext>
            </a:extLst>
          </p:cNvPr>
          <p:cNvSpPr/>
          <p:nvPr/>
        </p:nvSpPr>
        <p:spPr>
          <a:xfrm>
            <a:off x="5050973" y="380999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A5BDC3-D86A-4880-97BE-BE18A2ECB549}"/>
              </a:ext>
            </a:extLst>
          </p:cNvPr>
          <p:cNvSpPr/>
          <p:nvPr/>
        </p:nvSpPr>
        <p:spPr>
          <a:xfrm>
            <a:off x="1360716" y="213359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858C1D-57AB-4A0D-95B9-6252A4B2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86" y="1105082"/>
            <a:ext cx="3203916" cy="219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A7C1E83-D08A-4262-B1C9-442B2BAE5FB1}"/>
              </a:ext>
            </a:extLst>
          </p:cNvPr>
          <p:cNvSpPr/>
          <p:nvPr/>
        </p:nvSpPr>
        <p:spPr>
          <a:xfrm>
            <a:off x="5638800" y="1394633"/>
            <a:ext cx="287867" cy="287867"/>
          </a:xfrm>
          <a:prstGeom prst="star5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F5A015F8-93EF-40BD-9DDD-18869550081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2" t="49420" r="21941"/>
          <a:stretch/>
        </p:blipFill>
        <p:spPr bwMode="auto">
          <a:xfrm>
            <a:off x="2876745" y="4093596"/>
            <a:ext cx="1564628" cy="219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8DD288-B804-401B-ADC1-91E9FD098368}"/>
              </a:ext>
            </a:extLst>
          </p:cNvPr>
          <p:cNvSpPr/>
          <p:nvPr/>
        </p:nvSpPr>
        <p:spPr>
          <a:xfrm>
            <a:off x="4086906" y="2032915"/>
            <a:ext cx="2581275" cy="711200"/>
          </a:xfrm>
          <a:custGeom>
            <a:avLst/>
            <a:gdLst>
              <a:gd name="connsiteX0" fmla="*/ 0 w 2581275"/>
              <a:gd name="connsiteY0" fmla="*/ 0 h 711200"/>
              <a:gd name="connsiteX1" fmla="*/ 533400 w 2581275"/>
              <a:gd name="connsiteY1" fmla="*/ 457200 h 711200"/>
              <a:gd name="connsiteX2" fmla="*/ 2581275 w 2581275"/>
              <a:gd name="connsiteY2" fmla="*/ 711200 h 711200"/>
              <a:gd name="connsiteX3" fmla="*/ 2581275 w 2581275"/>
              <a:gd name="connsiteY3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711200">
                <a:moveTo>
                  <a:pt x="0" y="0"/>
                </a:moveTo>
                <a:cubicBezTo>
                  <a:pt x="51594" y="169333"/>
                  <a:pt x="103188" y="338667"/>
                  <a:pt x="533400" y="457200"/>
                </a:cubicBezTo>
                <a:cubicBezTo>
                  <a:pt x="963612" y="575733"/>
                  <a:pt x="2581275" y="711200"/>
                  <a:pt x="2581275" y="711200"/>
                </a:cubicBezTo>
                <a:lnTo>
                  <a:pt x="2581275" y="711200"/>
                </a:lnTo>
              </a:path>
            </a:pathLst>
          </a:cu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AA801-A43F-42C0-83AB-8F618D798BD4}"/>
              </a:ext>
            </a:extLst>
          </p:cNvPr>
          <p:cNvSpPr txBox="1"/>
          <p:nvPr/>
        </p:nvSpPr>
        <p:spPr>
          <a:xfrm>
            <a:off x="4131254" y="2460169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Best</a:t>
            </a:r>
          </a:p>
          <a:p>
            <a:r>
              <a:rPr lang="en-US" sz="1200"/>
              <a:t>solutions</a:t>
            </a:r>
            <a:endParaRPr lang="el-GR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B90F6-7FE2-410E-A2F3-5A820290176C}"/>
              </a:ext>
            </a:extLst>
          </p:cNvPr>
          <p:cNvSpPr txBox="1"/>
          <p:nvPr/>
        </p:nvSpPr>
        <p:spPr>
          <a:xfrm>
            <a:off x="6147959" y="1371062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Worst</a:t>
            </a:r>
          </a:p>
          <a:p>
            <a:pPr algn="r"/>
            <a:r>
              <a:rPr lang="en-US" sz="1200"/>
              <a:t>solutions</a:t>
            </a:r>
            <a:endParaRPr lang="el-GR" sz="1200"/>
          </a:p>
        </p:txBody>
      </p:sp>
    </p:spTree>
    <p:extLst>
      <p:ext uri="{BB962C8B-B14F-4D97-AF65-F5344CB8AC3E}">
        <p14:creationId xmlns:p14="http://schemas.microsoft.com/office/powerpoint/2010/main" val="26101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0143 0.119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4258 0.072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36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0.01328 -0.126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63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02018 0.13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6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04518 -0.061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3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08984 0.1164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2355-FB7F-40CF-9D53-CEF3F65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contamination detection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B31918A-CA49-4023-9060-DB8FF2A1FE32}"/>
              </a:ext>
            </a:extLst>
          </p:cNvPr>
          <p:cNvSpPr txBox="1">
            <a:spLocks/>
          </p:cNvSpPr>
          <p:nvPr/>
        </p:nvSpPr>
        <p:spPr>
          <a:xfrm>
            <a:off x="737072" y="1199987"/>
            <a:ext cx="11213628" cy="774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sz="2400"/>
              <a:t>*</a:t>
            </a:r>
            <a:r>
              <a:rPr lang="en-US" sz="2400" b="1"/>
              <a:t>Confirm</a:t>
            </a:r>
            <a:r>
              <a:rPr lang="en-US" sz="2400"/>
              <a:t> a contamination by driving the contaminant to 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016F6-3E38-4D65-8398-32CF2B296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445" y="1946664"/>
            <a:ext cx="10429301" cy="43035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6C76D4-0021-4D99-A3CF-D54D78AF179F}"/>
              </a:ext>
            </a:extLst>
          </p:cNvPr>
          <p:cNvSpPr/>
          <p:nvPr/>
        </p:nvSpPr>
        <p:spPr>
          <a:xfrm>
            <a:off x="3263477" y="2051290"/>
            <a:ext cx="1767799" cy="455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C665B-1BE0-4B48-81B4-8C521E3ABC64}"/>
              </a:ext>
            </a:extLst>
          </p:cNvPr>
          <p:cNvSpPr/>
          <p:nvPr/>
        </p:nvSpPr>
        <p:spPr>
          <a:xfrm>
            <a:off x="8912480" y="2037293"/>
            <a:ext cx="1767799" cy="455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655D1-CBB6-4852-921F-487832DD936A}"/>
              </a:ext>
            </a:extLst>
          </p:cNvPr>
          <p:cNvSpPr txBox="1"/>
          <p:nvPr/>
        </p:nvSpPr>
        <p:spPr>
          <a:xfrm>
            <a:off x="0" y="639563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</a:lstStyle>
          <a:p>
            <a:r>
              <a:rPr lang="en-US"/>
              <a:t>S. G. Vrachimis, R. </a:t>
            </a:r>
            <a:r>
              <a:rPr lang="en-US" err="1"/>
              <a:t>Lifshitz</a:t>
            </a:r>
            <a:r>
              <a:rPr lang="en-US"/>
              <a:t>, D. G. </a:t>
            </a:r>
            <a:r>
              <a:rPr lang="en-US" err="1"/>
              <a:t>Eliades</a:t>
            </a:r>
            <a:r>
              <a:rPr lang="en-US"/>
              <a:t>, M. M. </a:t>
            </a:r>
            <a:r>
              <a:rPr lang="en-US" err="1"/>
              <a:t>Polycarpou</a:t>
            </a:r>
            <a:r>
              <a:rPr lang="en-US"/>
              <a:t>, and A. </a:t>
            </a:r>
            <a:r>
              <a:rPr lang="en-US" err="1"/>
              <a:t>Ostfeld</a:t>
            </a:r>
            <a:r>
              <a:rPr lang="en-US"/>
              <a:t>, “Active Contamination Detection in Water-Distribution Systems,” Journal of Water Resources Planning and Management, vol. 146, no. 4, p. 04020014, Apr. 2020.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7656DD-C3A2-4DCD-AFC1-CCB15CB7A7C4}"/>
              </a:ext>
            </a:extLst>
          </p:cNvPr>
          <p:cNvSpPr/>
          <p:nvPr/>
        </p:nvSpPr>
        <p:spPr>
          <a:xfrm>
            <a:off x="3471450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278D89-09AB-47AD-AAD5-05159D514CB7}"/>
              </a:ext>
            </a:extLst>
          </p:cNvPr>
          <p:cNvSpPr/>
          <p:nvPr/>
        </p:nvSpPr>
        <p:spPr>
          <a:xfrm>
            <a:off x="3471450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EF033F-CB7B-401D-AFB4-DA188F7B865A}"/>
              </a:ext>
            </a:extLst>
          </p:cNvPr>
          <p:cNvSpPr/>
          <p:nvPr/>
        </p:nvSpPr>
        <p:spPr>
          <a:xfrm>
            <a:off x="9135152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E16C4C-4455-4659-B664-2C4DF59A17EC}"/>
              </a:ext>
            </a:extLst>
          </p:cNvPr>
          <p:cNvSpPr/>
          <p:nvPr/>
        </p:nvSpPr>
        <p:spPr>
          <a:xfrm>
            <a:off x="6493157" y="4283240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756B31-8666-4451-8E30-D8267F8CDFE7}"/>
              </a:ext>
            </a:extLst>
          </p:cNvPr>
          <p:cNvSpPr/>
          <p:nvPr/>
        </p:nvSpPr>
        <p:spPr>
          <a:xfrm>
            <a:off x="7712552" y="4159442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AF0476-076F-4443-B812-C0DBCE65E963}"/>
              </a:ext>
            </a:extLst>
          </p:cNvPr>
          <p:cNvSpPr/>
          <p:nvPr/>
        </p:nvSpPr>
        <p:spPr>
          <a:xfrm>
            <a:off x="9630210" y="3128962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F8D6C-76FA-E50A-395D-8825D00476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28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5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92 L -4.375E-6 0.00092 C 0.00053 -0.0007 0.00118 -0.00186 0.0017 -0.00348 C 0.00196 -0.00417 0.00209 -0.0051 0.00209 -0.00602 C 0.00209 -0.01111 0.00183 -0.01621 0.0017 -0.0213 C 0.00157 -0.02801 0.00144 -0.03449 0.00131 -0.04121 C 0.00131 -0.05533 0.00638 -0.07315 0.00105 -0.0838 C 0.00066 -0.08449 -0.02526 -0.08287 -0.03059 -0.08241 C -0.03072 -0.08241 -0.03085 -0.08241 -0.03085 -0.08241 L -0.03085 -0.08241 " pathEditMode="relative" ptsTypes="AAAAAAAAAA">
                                      <p:cBhvr>
                                        <p:cTn id="2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92 L -4.375E-6 0.00092 C -0.00013 -0.00093 -0.00026 -0.00301 -0.00039 -0.00463 C -0.00052 -0.00648 -0.00104 -0.00973 -0.00104 -0.00973 C -0.00104 -0.0169 -0.00091 -0.02408 -0.00078 -0.03125 C -0.00078 -0.03218 -0.00052 -0.03287 -0.00039 -0.0338 C -0.00026 -0.03496 -4.375E-6 -0.03611 0.00026 -0.0375 C 0.0004 -0.03797 0.00053 -0.03866 0.00066 -0.03936 C 0.0017 -0.04653 0.00013 -0.03496 0.00131 -0.04607 C 0.00144 -0.04676 0.00157 -0.04723 0.0017 -0.04792 C 0.00183 -0.04908 0.00183 -0.05047 0.00209 -0.05162 C 0.003 -0.06088 0.00157 -0.04514 0.00274 -0.05787 C 0.003 -0.06505 0.00209 -0.07246 0.00339 -0.0794 C 0.00365 -0.08033 0.00391 -0.08241 0.00443 -0.08311 C 0.00508 -0.0838 0.00586 -0.08403 0.00651 -0.08426 C 0.00912 -0.08519 0.00769 -0.08473 0.01068 -0.08542 L 0.02774 -0.08496 C 0.03464 -0.08449 0.03269 -0.08611 0.03542 -0.0838 L 0.03542 -0.0838 " pathEditMode="relative" ptsTypes="AAAAAAAAAAAAAAAAAAA">
                                      <p:cBhvr>
                                        <p:cTn id="3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93 L -0.00065 -0.00093 C -0.00078 -0.00278 -0.00091 -0.00463 -0.00104 -0.00648 C -0.00117 -0.00718 -0.0013 -0.00787 -0.00143 -0.00834 C -0.00156 -0.00973 -0.00169 -0.01088 -0.00169 -0.01204 C -0.00169 -0.03056 -0.00156 -0.04908 -0.00143 -0.0676 C -0.0013 -0.07824 2.29167E-6 -0.06644 -0.00143 -0.08311 C -0.00143 -0.0838 -0.00169 -0.08449 -0.00209 -0.08496 C -0.00248 -0.08542 -0.003 -0.08542 -0.00352 -0.08542 L -0.02709 -0.08496 C -0.02787 -0.08496 -0.02852 -0.08449 -0.02917 -0.08426 C -0.03008 -0.08403 -0.03099 -0.08403 -0.0319 -0.0838 C -0.03334 -0.08334 -0.03607 -0.08241 -0.03607 -0.08241 L -0.09479 -0.08311 C -0.12018 -0.08311 -0.11354 -0.08403 -0.12813 -0.08125 L -0.18438 -0.08195 C -0.18529 -0.08195 -0.1862 -0.08241 -0.18711 -0.08241 C -0.18946 -0.08264 -0.1918 -0.08287 -0.19414 -0.08311 C -0.19544 -0.08287 -0.19688 -0.08311 -0.19831 -0.08241 C -0.19857 -0.08218 -0.19844 -0.08125 -0.19857 -0.08056 C -0.1987 -0.07986 -0.19883 -0.07894 -0.19896 -0.07824 C -0.19909 -0.07755 -0.19922 -0.07686 -0.19935 -0.07639 C -0.19948 -0.07523 -0.19948 -0.07431 -0.19961 -0.07315 C -0.19974 -0.07246 -0.19987 -0.07199 -0.2 -0.0713 C -0.20013 -0.07061 -0.20026 -0.06968 -0.20026 -0.06898 C -0.20026 -0.06528 -0.20013 -0.06181 -0.2 -0.05834 C -0.19974 -0.0544 -0.19935 -0.04676 -0.19935 -0.04676 C -0.19922 -0.04098 -0.19896 -0.03519 -0.19896 -0.0294 C -0.19883 -0.01343 -0.19896 0.00277 -0.19857 0.01875 C -0.19857 0.0199 -0.19818 0.02129 -0.19792 0.02245 C -0.19779 0.02314 -0.19753 0.02361 -0.19753 0.0243 L -0.19753 0.03055 L -0.19753 0.03055 L -0.19753 0.03055 L -0.19753 0.03055 L -0.19753 0.03055 L -0.19623 0.03055 L -0.19623 0.03055 L -0.19206 0.0324 L -0.19414 0.0324 " pathEditMode="relative" ptsTypes="AAAAAAAAAAAAAAAAAAAAAAAAAAAAAAAAAAAAAAAA">
                                      <p:cBhvr>
                                        <p:cTn id="3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2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2355-FB7F-40CF-9D53-CEF3F65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contamination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E3C4C3-E74F-48D7-8D01-052FED3C89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237" y="2121237"/>
            <a:ext cx="8687081" cy="4038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143F1-F64B-4834-A99A-81F3224C2EFA}"/>
              </a:ext>
            </a:extLst>
          </p:cNvPr>
          <p:cNvSpPr txBox="1"/>
          <p:nvPr/>
        </p:nvSpPr>
        <p:spPr>
          <a:xfrm>
            <a:off x="931649" y="1199412"/>
            <a:ext cx="157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>
                <a:solidFill>
                  <a:srgbClr val="1CADE4"/>
                </a:solidFill>
              </a:rPr>
              <a:t>Contamination</a:t>
            </a:r>
            <a:br>
              <a:rPr lang="en-US" i="1">
                <a:solidFill>
                  <a:srgbClr val="1CADE4"/>
                </a:solidFill>
              </a:rPr>
            </a:br>
            <a:r>
              <a:rPr lang="en-US" i="1">
                <a:solidFill>
                  <a:srgbClr val="1CADE4"/>
                </a:solidFill>
              </a:rPr>
              <a:t>Impact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6A67AD1-452A-45A5-A329-09DA14A0FE88}"/>
              </a:ext>
            </a:extLst>
          </p:cNvPr>
          <p:cNvCxnSpPr>
            <a:cxnSpLocks/>
          </p:cNvCxnSpPr>
          <p:nvPr/>
        </p:nvCxnSpPr>
        <p:spPr>
          <a:xfrm>
            <a:off x="2593110" y="1465723"/>
            <a:ext cx="601428" cy="664698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22452-F69D-40A3-BD88-518AFD260959}"/>
              </a:ext>
            </a:extLst>
          </p:cNvPr>
          <p:cNvSpPr txBox="1"/>
          <p:nvPr/>
        </p:nvSpPr>
        <p:spPr>
          <a:xfrm>
            <a:off x="4916568" y="1253927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Number of</a:t>
            </a:r>
          </a:p>
          <a:p>
            <a:r>
              <a:rPr lang="en-US" i="1">
                <a:solidFill>
                  <a:srgbClr val="1CADE4"/>
                </a:solidFill>
              </a:rPr>
              <a:t>valve changes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9A5E1-F04D-4192-B707-06100F8676EA}"/>
              </a:ext>
            </a:extLst>
          </p:cNvPr>
          <p:cNvSpPr txBox="1"/>
          <p:nvPr/>
        </p:nvSpPr>
        <p:spPr>
          <a:xfrm>
            <a:off x="1114599" y="52686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Pressure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EA39A0-7032-413B-A4B2-74B5DC535533}"/>
              </a:ext>
            </a:extLst>
          </p:cNvPr>
          <p:cNvSpPr txBox="1"/>
          <p:nvPr/>
        </p:nvSpPr>
        <p:spPr>
          <a:xfrm>
            <a:off x="1088743" y="576878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3AD3A-80E8-42B8-89FD-04E20781F6A1}"/>
              </a:ext>
            </a:extLst>
          </p:cNvPr>
          <p:cNvSpPr txBox="1"/>
          <p:nvPr/>
        </p:nvSpPr>
        <p:spPr>
          <a:xfrm>
            <a:off x="1114599" y="466355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Hydraulics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AB822-BC05-4101-8318-2E1DDFAF8A7A}"/>
              </a:ext>
            </a:extLst>
          </p:cNvPr>
          <p:cNvSpPr txBox="1"/>
          <p:nvPr/>
        </p:nvSpPr>
        <p:spPr>
          <a:xfrm>
            <a:off x="931649" y="2774831"/>
            <a:ext cx="226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Contamination Impact: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86E01-E29C-46F6-8B97-BE34DC891366}"/>
              </a:ext>
            </a:extLst>
          </p:cNvPr>
          <p:cNvSpPr txBox="1"/>
          <p:nvPr/>
        </p:nvSpPr>
        <p:spPr>
          <a:xfrm>
            <a:off x="913646" y="3408383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Detection Time: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DB94425-D738-4F26-8563-40FF91CD3334}"/>
              </a:ext>
            </a:extLst>
          </p:cNvPr>
          <p:cNvCxnSpPr>
            <a:cxnSpLocks/>
          </p:cNvCxnSpPr>
          <p:nvPr/>
        </p:nvCxnSpPr>
        <p:spPr>
          <a:xfrm>
            <a:off x="4184396" y="1452237"/>
            <a:ext cx="601428" cy="664698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9FFB0F-4DE7-0D1E-AB3A-96FF4CEFFF9E}"/>
              </a:ext>
            </a:extLst>
          </p:cNvPr>
          <p:cNvSpPr txBox="1"/>
          <p:nvPr/>
        </p:nvSpPr>
        <p:spPr>
          <a:xfrm>
            <a:off x="931649" y="429934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Constraints: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09E17-1200-8FED-F328-548DC591B973}"/>
              </a:ext>
            </a:extLst>
          </p:cNvPr>
          <p:cNvSpPr txBox="1"/>
          <p:nvPr/>
        </p:nvSpPr>
        <p:spPr>
          <a:xfrm>
            <a:off x="0" y="639563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</a:lstStyle>
          <a:p>
            <a:r>
              <a:rPr lang="en-US"/>
              <a:t>S. G. Vrachimis, R. </a:t>
            </a:r>
            <a:r>
              <a:rPr lang="en-US" err="1"/>
              <a:t>Lifshitz</a:t>
            </a:r>
            <a:r>
              <a:rPr lang="en-US"/>
              <a:t>, D. G. </a:t>
            </a:r>
            <a:r>
              <a:rPr lang="en-US" err="1"/>
              <a:t>Eliades</a:t>
            </a:r>
            <a:r>
              <a:rPr lang="en-US"/>
              <a:t>, M. M. </a:t>
            </a:r>
            <a:r>
              <a:rPr lang="en-US" err="1"/>
              <a:t>Polycarpou</a:t>
            </a:r>
            <a:r>
              <a:rPr lang="en-US"/>
              <a:t>, and A. </a:t>
            </a:r>
            <a:r>
              <a:rPr lang="en-US" err="1"/>
              <a:t>Ostfeld</a:t>
            </a:r>
            <a:r>
              <a:rPr lang="en-US"/>
              <a:t>, “Active Contamination Detection in Water-Distribution Systems,” </a:t>
            </a:r>
            <a:r>
              <a:rPr lang="en-US" i="1">
                <a:effectLst/>
              </a:rPr>
              <a:t>Journal of Water Resources Planning and Management</a:t>
            </a:r>
            <a:r>
              <a:rPr lang="en-US"/>
              <a:t>, vol. 146, no. 4, p. 04020014,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B8EEE-9744-CAF2-2692-71C1468A4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29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8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C1EE-6715-62A8-1E5F-34194A1F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2D2B9-4FE8-F325-B6D4-E49CEAD8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10495340" cy="5113337"/>
          </a:xfrm>
        </p:spPr>
        <p:txBody>
          <a:bodyPr/>
          <a:lstStyle/>
          <a:p>
            <a:r>
              <a:rPr lang="en-US" dirty="0"/>
              <a:t>Download</a:t>
            </a:r>
          </a:p>
          <a:p>
            <a:pPr lvl="1"/>
            <a:r>
              <a:rPr lang="en-US" dirty="0">
                <a:hlinkClick r:id="rId2"/>
              </a:rPr>
              <a:t>https://github.com/KIOS-Research/ece808-smart-water-systems</a:t>
            </a:r>
            <a:endParaRPr lang="en-US" dirty="0"/>
          </a:p>
          <a:p>
            <a:r>
              <a:rPr lang="en-US" dirty="0"/>
              <a:t>Unzip, copy files in your “work” folder (rename!)</a:t>
            </a:r>
          </a:p>
          <a:p>
            <a:r>
              <a:rPr lang="en-US" dirty="0"/>
              <a:t>Open folder in MATLAB</a:t>
            </a:r>
          </a:p>
          <a:p>
            <a:r>
              <a:rPr lang="en-US" dirty="0"/>
              <a:t>Run the command “</a:t>
            </a:r>
            <a:r>
              <a:rPr lang="en-US" dirty="0" err="1">
                <a:highlight>
                  <a:srgbClr val="FFFF00"/>
                </a:highlight>
              </a:rPr>
              <a:t>mex</a:t>
            </a:r>
            <a:r>
              <a:rPr lang="en-US" dirty="0">
                <a:highlight>
                  <a:srgbClr val="FFFF00"/>
                </a:highlight>
              </a:rPr>
              <a:t> –setup</a:t>
            </a:r>
            <a:r>
              <a:rPr lang="en-US" dirty="0"/>
              <a:t>”</a:t>
            </a:r>
          </a:p>
          <a:p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51E45-668C-EFED-C6A7-D70B1F73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9" y="4631588"/>
            <a:ext cx="10092750" cy="7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1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814F-A762-8F8B-74F3-900F3ACA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 this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AA2F-D8FE-A9BB-6066-F1079725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How to include uncertainties in simulations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to place pressure sensors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to create and detect leakage events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to place quality sensors</a:t>
            </a:r>
            <a:endParaRPr lang="en-US"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How to create and detect contamination events (using MSX)</a:t>
            </a:r>
          </a:p>
          <a:p>
            <a:r>
              <a:rPr lang="en-US">
                <a:ea typeface="MS PGothic"/>
                <a:cs typeface="Arial"/>
              </a:rPr>
              <a:t>Network graph theory for contamination analysis</a:t>
            </a:r>
            <a:endParaRPr lang="en-US">
              <a:ea typeface="MS PGothic"/>
              <a:cs typeface="+mn-lt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03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Advanced topics</a:t>
            </a:r>
            <a:endParaRPr lang="el-GR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186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5E93-063A-E5B5-79C5-176C4925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88897"/>
            <a:ext cx="10752667" cy="774700"/>
          </a:xfrm>
        </p:spPr>
        <p:txBody>
          <a:bodyPr/>
          <a:lstStyle/>
          <a:p>
            <a:r>
              <a:rPr lang="en-US" dirty="0"/>
              <a:t>Topics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F609E-B663-8564-E258-2669969E3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8" y="1268416"/>
            <a:ext cx="4105426" cy="5113337"/>
          </a:xfrm>
        </p:spPr>
        <p:txBody>
          <a:bodyPr/>
          <a:lstStyle/>
          <a:p>
            <a:r>
              <a:rPr lang="en-US" dirty="0"/>
              <a:t>How to use GitHub</a:t>
            </a:r>
          </a:p>
          <a:p>
            <a:r>
              <a:rPr lang="en-US" dirty="0"/>
              <a:t>How to create an App</a:t>
            </a:r>
          </a:p>
          <a:p>
            <a:r>
              <a:rPr lang="en-US" dirty="0"/>
              <a:t>How to publish reproducible research on </a:t>
            </a:r>
            <a:r>
              <a:rPr lang="en-US" dirty="0" err="1"/>
              <a:t>CodeOcean</a:t>
            </a:r>
            <a:endParaRPr lang="en-US" dirty="0"/>
          </a:p>
          <a:p>
            <a:r>
              <a:rPr lang="en-US" dirty="0"/>
              <a:t>How to create an EPANET animation</a:t>
            </a:r>
          </a:p>
          <a:p>
            <a:endParaRPr lang="el-GR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FB9EBA-9EFD-219D-3133-BD7201F2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4" y="3333381"/>
            <a:ext cx="5590398" cy="296291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45653-52D5-0DA2-05A1-270EFBAE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0" b="5704"/>
          <a:stretch/>
        </p:blipFill>
        <p:spPr>
          <a:xfrm>
            <a:off x="5786685" y="368753"/>
            <a:ext cx="5590398" cy="28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4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8B4A-65CE-49E9-C949-2C2BF395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418F-F9A7-6CC1-73FD-204BDCAEB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EPANET Community: </a:t>
            </a:r>
            <a:r>
              <a:rPr lang="en-US" dirty="0">
                <a:hlinkClick r:id="rId2"/>
              </a:rPr>
              <a:t>https://www.facebook.com/groups/302699687774783</a:t>
            </a:r>
            <a:endParaRPr lang="en-US" dirty="0"/>
          </a:p>
          <a:p>
            <a:r>
              <a:rPr lang="en-US" dirty="0"/>
              <a:t>OWA Forum: </a:t>
            </a:r>
            <a:r>
              <a:rPr lang="en-US" dirty="0">
                <a:hlinkClick r:id="rId3"/>
              </a:rPr>
              <a:t>http://community.wateranalytics.org/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4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35A7-BC65-6A14-71C0-AC1937CA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KIOS Research and Innovation Center of Excellence</a:t>
            </a:r>
            <a:endParaRPr lang="el-GR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EC1C-44EE-EF33-39D0-95BFFD9A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7441323" cy="5113337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Created in 2008, upgraded to </a:t>
            </a:r>
            <a:r>
              <a:rPr lang="en-US" sz="2600" i="0" u="none" strike="noStrike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CoE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by the EU in 2017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Part o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f the 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University of Cyprus (UCY)</a:t>
            </a:r>
            <a:r>
              <a:rPr lang="en-US" sz="260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​,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180+ staff </a:t>
            </a:r>
            <a:endParaRPr lang="en-US" sz="2600" i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Strategic</a:t>
            </a: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collaboration: ​</a:t>
            </a:r>
            <a:r>
              <a:rPr lang="en-US" sz="2600" err="1">
                <a:solidFill>
                  <a:schemeClr val="tx1"/>
                </a:solidFill>
                <a:latin typeface="Calibri" panose="020F0502020204030204" pitchFamily="34" charset="0"/>
              </a:rPr>
              <a:t>UCY+Imperial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 College London​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1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KIOS Innovation Hub </a:t>
            </a:r>
            <a:r>
              <a:rPr lang="en-US" sz="2600" i="1">
                <a:solidFill>
                  <a:schemeClr val="tx1"/>
                </a:solidFill>
                <a:latin typeface="Calibri" panose="020F0502020204030204" pitchFamily="34" charset="0"/>
              </a:rPr>
              <a:t>-&gt;</a:t>
            </a: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transitioning local Water Utilities to Smart Water Networks</a:t>
            </a:r>
            <a:endParaRPr lang="en-US" sz="2600" b="0" i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MSc on Intelligent Critical Infrastructure Systems with ICL/UCY faculty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​ (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2"/>
              </a:rPr>
              <a:t>www.msccis.ucy.ac.cy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Coordinating 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ERC </a:t>
            </a:r>
            <a:r>
              <a:rPr lang="en-US" sz="2600" i="0" u="none" strike="noStrike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SyG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Water-Futures, H2020 PathoCERT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 and many others!</a:t>
            </a:r>
            <a:endParaRPr lang="en-US" sz="2600" i="0" u="none" strike="noStrike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EE778-B799-80D4-8471-06EF8ABF93D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08800" y="1268413"/>
            <a:ext cx="5283200" cy="5113337"/>
          </a:xfrm>
        </p:spPr>
        <p:txBody>
          <a:bodyPr/>
          <a:lstStyle/>
          <a:p>
            <a:endParaRPr lang="en-US"/>
          </a:p>
          <a:p>
            <a:endParaRPr lang="el-GR">
              <a:latin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265D9B-7A41-4D5F-BBFA-E986295B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24" y="2812554"/>
            <a:ext cx="3689196" cy="23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1759-C7CA-4CCD-BF5F-A99995A2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243" y="1203992"/>
            <a:ext cx="1853557" cy="12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F6968-79D8-0466-3208-9756C58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005887"/>
            <a:ext cx="3757632" cy="23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02F26-3F88-5FE8-2676-EF0D64F7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KIOS Smart Water Systems Team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09A5-2EAB-D6BC-A846-4492902999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Co-organized the “Battle of Leakage Detection and Isolation Methods” Competition (BATTLEDIM)</a:t>
            </a:r>
          </a:p>
          <a:p>
            <a:r>
              <a:rPr lang="en-US" sz="2400" dirty="0"/>
              <a:t>Released benchmarks</a:t>
            </a:r>
          </a:p>
          <a:p>
            <a:pPr lvl="1"/>
            <a:r>
              <a:rPr lang="en-US" sz="2000" dirty="0"/>
              <a:t>L-TOWN EPANET Model</a:t>
            </a:r>
          </a:p>
          <a:p>
            <a:pPr lvl="1"/>
            <a:r>
              <a:rPr lang="en-US" sz="2000" dirty="0"/>
              <a:t>Leakage Database (</a:t>
            </a:r>
            <a:r>
              <a:rPr lang="en-US" sz="2000" dirty="0" err="1"/>
              <a:t>leakDB</a:t>
            </a:r>
            <a:r>
              <a:rPr lang="en-US" sz="2000" dirty="0"/>
              <a:t>)</a:t>
            </a:r>
          </a:p>
          <a:p>
            <a:r>
              <a:rPr lang="en-US" sz="2400" dirty="0"/>
              <a:t>Water Security Testbed</a:t>
            </a:r>
          </a:p>
          <a:p>
            <a:r>
              <a:rPr lang="en-US" sz="2400" dirty="0"/>
              <a:t>KIOS Virtual City &amp; Integrated Platform</a:t>
            </a:r>
          </a:p>
          <a:p>
            <a:endParaRPr lang="el-GR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86EEC7-59C3-1570-834C-EF0371A5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06" y="3060300"/>
            <a:ext cx="4211451" cy="32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71FFE3-1FFE-640E-1C3D-3461971D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4869160"/>
            <a:ext cx="3561978" cy="16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6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264A0B-9DBC-2297-1979-E01E85C4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structure</a:t>
            </a:r>
            <a:endParaRPr lang="el-GR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7AFF73E-3573-1D8F-743D-1FDCF8DC3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880741"/>
              </p:ext>
            </p:extLst>
          </p:nvPr>
        </p:nvGraphicFramePr>
        <p:xfrm>
          <a:off x="814388" y="1268413"/>
          <a:ext cx="10768012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03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3A5B19-6617-3E13-9C9C-EC7F949C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EPANET</a:t>
            </a:r>
            <a:endParaRPr lang="el-G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BD849-56B1-8C2F-15C8-2A283E4AA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6289195" cy="5113337"/>
          </a:xfrm>
        </p:spPr>
        <p:txBody>
          <a:bodyPr/>
          <a:lstStyle/>
          <a:p>
            <a:r>
              <a:rPr lang="en-US" sz="2400" dirty="0"/>
              <a:t>Created by Lew Rossman</a:t>
            </a:r>
          </a:p>
          <a:p>
            <a:r>
              <a:rPr lang="en-US" sz="2400" dirty="0"/>
              <a:t>First version in 1993, Second in 2000. </a:t>
            </a:r>
          </a:p>
          <a:p>
            <a:pPr lvl="1"/>
            <a:r>
              <a:rPr lang="en-US" sz="2200" dirty="0"/>
              <a:t>Now EPA/OWA EPANET v2.2.0 (2020)</a:t>
            </a:r>
          </a:p>
          <a:p>
            <a:r>
              <a:rPr lang="en-US" sz="2400" dirty="0"/>
              <a:t>Hydraulic and quality simulator for water distribution systems</a:t>
            </a:r>
          </a:p>
          <a:p>
            <a:pPr lvl="1"/>
            <a:r>
              <a:rPr lang="en-US" sz="2400" dirty="0"/>
              <a:t>Gradient algorithm for hydraulics</a:t>
            </a:r>
          </a:p>
          <a:p>
            <a:pPr lvl="1"/>
            <a:r>
              <a:rPr lang="en-US" sz="2400" dirty="0" err="1"/>
              <a:t>Lagrangian</a:t>
            </a:r>
            <a:r>
              <a:rPr lang="en-US" sz="2400" dirty="0"/>
              <a:t> method for computing the PDEs for quality</a:t>
            </a:r>
          </a:p>
          <a:p>
            <a:r>
              <a:rPr lang="en-US" sz="2400" dirty="0"/>
              <a:t>Simple graphical interface for simulations</a:t>
            </a:r>
          </a:p>
          <a:p>
            <a:r>
              <a:rPr lang="en-US" sz="2400" dirty="0"/>
              <a:t>Shared </a:t>
            </a:r>
            <a:r>
              <a:rPr lang="en-US" sz="2400" b="1" dirty="0"/>
              <a:t>library</a:t>
            </a:r>
            <a:r>
              <a:rPr lang="en-US" sz="2400" dirty="0"/>
              <a:t> for multiple OS</a:t>
            </a:r>
          </a:p>
          <a:p>
            <a:endParaRPr lang="el-G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F3E83-46BD-0FBD-CB5D-DB2A2A0277FD}"/>
              </a:ext>
            </a:extLst>
          </p:cNvPr>
          <p:cNvSpPr txBox="1"/>
          <p:nvPr/>
        </p:nvSpPr>
        <p:spPr>
          <a:xfrm>
            <a:off x="0" y="6237312"/>
            <a:ext cx="1219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Salomons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Hatchett, S. and Eliades, D.G., 2018, July. The EPANET Open Source Initiative. In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WDSA/CCWI Joint Conference Proceedings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1).</a:t>
            </a:r>
            <a:endParaRPr lang="el-G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4648C-476F-2DCA-27E4-75BA4326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916832"/>
            <a:ext cx="5102418" cy="268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30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17CB-F24A-FC91-0A2B-D48DD91F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OpenWaterAnalytics</a:t>
            </a:r>
            <a:r>
              <a:rPr lang="en-US"/>
              <a:t> (OWA) Community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827B-8ED6-AE10-4BA5-B4C0C8CC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5353091" cy="5113337"/>
          </a:xfrm>
        </p:spPr>
        <p:txBody>
          <a:bodyPr/>
          <a:lstStyle/>
          <a:p>
            <a:r>
              <a:rPr lang="en-US" sz="2400" dirty="0"/>
              <a:t>Open source community supports the development of EPANET since 2015 (</a:t>
            </a:r>
            <a:r>
              <a:rPr lang="en-US" sz="2200" dirty="0"/>
              <a:t>kudos to Sam, </a:t>
            </a:r>
            <a:r>
              <a:rPr lang="en-US" sz="2200" dirty="0" err="1"/>
              <a:t>Elad</a:t>
            </a:r>
            <a:r>
              <a:rPr lang="en-US" sz="2200" dirty="0"/>
              <a:t> and Lew)</a:t>
            </a:r>
          </a:p>
          <a:p>
            <a:r>
              <a:rPr lang="en-US" sz="2400" dirty="0"/>
              <a:t>Established the OWA GitHub repository where EPANET is hosted and updated</a:t>
            </a:r>
          </a:p>
          <a:p>
            <a:pPr lvl="1"/>
            <a:r>
              <a:rPr lang="en-US" sz="2200" dirty="0">
                <a:hlinkClick r:id="rId2"/>
              </a:rPr>
              <a:t>https://github.com/OpenWaterAnalytics/</a:t>
            </a:r>
            <a:endParaRPr lang="en-US" sz="2200" dirty="0"/>
          </a:p>
          <a:p>
            <a:r>
              <a:rPr lang="en-US" sz="2400" dirty="0"/>
              <a:t>OWA Forums for Q&amp;A</a:t>
            </a:r>
          </a:p>
          <a:p>
            <a:pPr lvl="1"/>
            <a:r>
              <a:rPr lang="en-US" sz="2200" dirty="0">
                <a:hlinkClick r:id="rId3"/>
              </a:rPr>
              <a:t>http://community.wateranalytics.org</a:t>
            </a:r>
            <a:endParaRPr lang="en-US" sz="2200" dirty="0"/>
          </a:p>
          <a:p>
            <a:r>
              <a:rPr lang="en-US" sz="2400" dirty="0"/>
              <a:t>OWA GitHub supports various tools in the EPANET ecosystem</a:t>
            </a:r>
            <a:endParaRPr lang="el-G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2D656-AAB7-F419-F1A2-A8D4B2A7FA18}"/>
              </a:ext>
            </a:extLst>
          </p:cNvPr>
          <p:cNvSpPr txBox="1"/>
          <p:nvPr/>
        </p:nvSpPr>
        <p:spPr>
          <a:xfrm>
            <a:off x="0" y="6237312"/>
            <a:ext cx="1219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Salomons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Hatchett, S. and Eliades, D.G., 2018, July. The EPANET Open Source Initiative. In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WDSA/CCWI Joint Conference Proceedings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1).</a:t>
            </a:r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B9169-44AA-2328-4660-0221A1E94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1" y="1068084"/>
            <a:ext cx="5164639" cy="257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DCB74-0B34-4CE3-7EF4-ABB6A717F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072" y="3717032"/>
            <a:ext cx="5164639" cy="2296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3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B8F3-4B77-6974-6097-AC37B442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the EPANET-MATLAB Toolkit (EMT)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4EA18-796A-5D87-0859-478C249B3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10743099" cy="5113337"/>
          </a:xfrm>
        </p:spPr>
        <p:txBody>
          <a:bodyPr/>
          <a:lstStyle/>
          <a:p>
            <a:r>
              <a:rPr lang="en-US" sz="2300"/>
              <a:t>First version in 2009 as wrapper of EPANET library in MATLAB</a:t>
            </a:r>
            <a:endParaRPr lang="el-GR" sz="2300"/>
          </a:p>
          <a:p>
            <a:r>
              <a:rPr lang="en-US" sz="2300"/>
              <a:t>Evolved to a </a:t>
            </a:r>
            <a:r>
              <a:rPr lang="en-US" sz="2300" b="1"/>
              <a:t>MATLAB Class </a:t>
            </a:r>
            <a:r>
              <a:rPr lang="en-US" sz="2300"/>
              <a:t>to provide additional capabilities</a:t>
            </a:r>
          </a:p>
          <a:p>
            <a:r>
              <a:rPr lang="en-US" sz="2300"/>
              <a:t>Development led by KIOS (Marios </a:t>
            </a:r>
            <a:r>
              <a:rPr lang="en-US" sz="2300" err="1"/>
              <a:t>Kyriakou</a:t>
            </a:r>
            <a:r>
              <a:rPr lang="en-US" sz="2300"/>
              <a:t> - @mariosmsk)</a:t>
            </a:r>
          </a:p>
          <a:p>
            <a:r>
              <a:rPr lang="en-US" sz="2300"/>
              <a:t>Supports </a:t>
            </a:r>
            <a:r>
              <a:rPr lang="en-US" sz="2300" b="1"/>
              <a:t>EPANET </a:t>
            </a:r>
            <a:r>
              <a:rPr lang="en-US" sz="2300"/>
              <a:t>and</a:t>
            </a:r>
            <a:r>
              <a:rPr lang="en-US" sz="2300" b="1"/>
              <a:t> EPANET-MSX libraries</a:t>
            </a:r>
            <a:r>
              <a:rPr lang="en-US" sz="2300"/>
              <a:t>, stand-alone execution</a:t>
            </a:r>
          </a:p>
          <a:p>
            <a:r>
              <a:rPr lang="en-US" sz="2300"/>
              <a:t>Simple intuitive language &amp; syntax – no need to memorize</a:t>
            </a:r>
          </a:p>
          <a:p>
            <a:r>
              <a:rPr lang="en-US" sz="2300"/>
              <a:t>Open-source (European Union Public License v.1.2)</a:t>
            </a:r>
          </a:p>
          <a:p>
            <a:r>
              <a:rPr lang="en-US" sz="2300"/>
              <a:t>Includes a collection of 60+ </a:t>
            </a:r>
            <a:r>
              <a:rPr lang="en-US" sz="2300" b="1"/>
              <a:t>benchmarks</a:t>
            </a:r>
            <a:r>
              <a:rPr lang="en-US" sz="2300"/>
              <a:t> &amp; 20+ </a:t>
            </a:r>
            <a:r>
              <a:rPr lang="en-US" sz="2300" b="1"/>
              <a:t>examples</a:t>
            </a:r>
          </a:p>
          <a:p>
            <a:r>
              <a:rPr lang="en-US" sz="2300"/>
              <a:t>Supported through the </a:t>
            </a:r>
            <a:r>
              <a:rPr lang="en-US" sz="2300" b="1"/>
              <a:t>OWA Forum</a:t>
            </a:r>
          </a:p>
          <a:p>
            <a:r>
              <a:rPr lang="en-US" sz="2300"/>
              <a:t>Version </a:t>
            </a:r>
            <a:r>
              <a:rPr lang="en-US" sz="2300" b="1">
                <a:highlight>
                  <a:srgbClr val="FFFF00"/>
                </a:highlight>
              </a:rPr>
              <a:t>2.2</a:t>
            </a:r>
            <a:r>
              <a:rPr lang="en-US" sz="2300"/>
              <a:t>.1 includes almost </a:t>
            </a:r>
            <a:r>
              <a:rPr lang="en-US" sz="2300" b="1"/>
              <a:t>800 </a:t>
            </a:r>
            <a:r>
              <a:rPr lang="en-US" sz="2300"/>
              <a:t>methods, </a:t>
            </a:r>
            <a:r>
              <a:rPr lang="en-US" sz="2300" b="1"/>
              <a:t>23K </a:t>
            </a:r>
            <a:r>
              <a:rPr lang="en-US" sz="2300"/>
              <a:t>lines of code!</a:t>
            </a:r>
          </a:p>
          <a:p>
            <a:r>
              <a:rPr lang="en-US" sz="2300"/>
              <a:t>5K downloads in MathWorks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811E2-D031-6549-F33D-F587221FB6DB}"/>
              </a:ext>
            </a:extLst>
          </p:cNvPr>
          <p:cNvSpPr txBox="1"/>
          <p:nvPr/>
        </p:nvSpPr>
        <p:spPr>
          <a:xfrm>
            <a:off x="-31024" y="5934811"/>
            <a:ext cx="121920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D.G. Eliades, M.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Kyriakou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, S.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Vrachimis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and M.M. Polycarpou, "EPANET-MATLAB Toolkit: An Open-Source Software for Interfacing EPANET with MATLAB", in </a:t>
            </a:r>
            <a:r>
              <a:rPr lang="en-US" b="0" i="1">
                <a:solidFill>
                  <a:srgbClr val="24292F"/>
                </a:solidFill>
                <a:effectLst/>
                <a:latin typeface="-apple-system"/>
              </a:rPr>
              <a:t>Proc. 14th International Conference on Computing and Control for the Water Industry (CCWI)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, The Netherlands, Nov 2016, p.8. (doi:10.5281/zenodo.831493)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6757963"/>
      </p:ext>
    </p:extLst>
  </p:cSld>
  <p:clrMapOvr>
    <a:masterClrMapping/>
  </p:clrMapOvr>
</p:sld>
</file>

<file path=ppt/theme/theme1.xml><?xml version="1.0" encoding="utf-8"?>
<a:theme xmlns:a="http://schemas.openxmlformats.org/drawingml/2006/main" name="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cc3db1-e1e4-4837-9810-7b1d4351df1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6E55CDBA0CA346ABBE29398E6C1443" ma:contentTypeVersion="8" ma:contentTypeDescription="Create a new document." ma:contentTypeScope="" ma:versionID="97dc9f8f7e8fc0ddc41aea005ff7fc5e">
  <xsd:schema xmlns:xsd="http://www.w3.org/2001/XMLSchema" xmlns:xs="http://www.w3.org/2001/XMLSchema" xmlns:p="http://schemas.microsoft.com/office/2006/metadata/properties" xmlns:ns2="cfcc3db1-e1e4-4837-9810-7b1d4351df11" targetNamespace="http://schemas.microsoft.com/office/2006/metadata/properties" ma:root="true" ma:fieldsID="bffe94494bc0c34d7a0d5c1f4ad07516" ns2:_="">
    <xsd:import namespace="cfcc3db1-e1e4-4837-9810-7b1d4351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c3db1-e1e4-4837-9810-7b1d4351d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c5b67b3-f07b-4a01-9212-9530f3790b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A3CEE8-94DC-4E82-B6DE-51CD30A9D68D}">
  <ds:schemaRefs>
    <ds:schemaRef ds:uri="cfcc3db1-e1e4-4837-9810-7b1d4351df1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EEEC52F-C061-4C47-B0E7-FB300D66E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A4F102-CDDA-47AA-9F33-ABD797E6002A}">
  <ds:schemaRefs>
    <ds:schemaRef ds:uri="cfcc3db1-e1e4-4837-9810-7b1d4351df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2185</TotalTime>
  <Words>1599</Words>
  <Application>Microsoft Office PowerPoint</Application>
  <PresentationFormat>Widescreen</PresentationFormat>
  <Paragraphs>211</Paragraphs>
  <Slides>33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-apple-system</vt:lpstr>
      <vt:lpstr>Arial</vt:lpstr>
      <vt:lpstr>Calibri</vt:lpstr>
      <vt:lpstr>Century Gothic</vt:lpstr>
      <vt:lpstr>Copperplate</vt:lpstr>
      <vt:lpstr>Roboto</vt:lpstr>
      <vt:lpstr>Times New Roman</vt:lpstr>
      <vt:lpstr>Verdana</vt:lpstr>
      <vt:lpstr>Wingdings</vt:lpstr>
      <vt:lpstr>Layers design template</vt:lpstr>
      <vt:lpstr>1_Layers design template</vt:lpstr>
      <vt:lpstr>Layers design template</vt:lpstr>
      <vt:lpstr>ECE808: Smart Water Systems using the EPANET-MATLAB Toolkit</vt:lpstr>
      <vt:lpstr>Content Contributors</vt:lpstr>
      <vt:lpstr>Before we begin</vt:lpstr>
      <vt:lpstr>KIOS Research and Innovation Center of Excellence</vt:lpstr>
      <vt:lpstr>KIOS Smart Water Systems Team</vt:lpstr>
      <vt:lpstr>Course structure</vt:lpstr>
      <vt:lpstr>EPANET</vt:lpstr>
      <vt:lpstr>The OpenWaterAnalytics (OWA) Community</vt:lpstr>
      <vt:lpstr>History of the EPANET-MATLAB Toolkit (EMT)</vt:lpstr>
      <vt:lpstr>New! EPANET-Python Toolkit (EPyT)</vt:lpstr>
      <vt:lpstr>EMT Folder Structure</vt:lpstr>
      <vt:lpstr>EMT Class and Libraries</vt:lpstr>
      <vt:lpstr>The epanet MATLAB Class</vt:lpstr>
      <vt:lpstr>An epanet MATLAB Object</vt:lpstr>
      <vt:lpstr>MATLAB and LiveScript</vt:lpstr>
      <vt:lpstr>Prepare MATLAB for EMT</vt:lpstr>
      <vt:lpstr>Prepare MATLAB for EMT</vt:lpstr>
      <vt:lpstr>Quick start with EMT</vt:lpstr>
      <vt:lpstr>Quick start with EMT</vt:lpstr>
      <vt:lpstr>General Functionality</vt:lpstr>
      <vt:lpstr>The epanet MATLAB CLass</vt:lpstr>
      <vt:lpstr>Smart Water Networks Research</vt:lpstr>
      <vt:lpstr>Hydraulic state estimation with uncertainty</vt:lpstr>
      <vt:lpstr>Estimating water quality considering uncertainty</vt:lpstr>
      <vt:lpstr>Pressure sensor placement </vt:lpstr>
      <vt:lpstr>Leakage simulation and detection</vt:lpstr>
      <vt:lpstr>Water quality sensor placement</vt:lpstr>
      <vt:lpstr>Active contamination detection</vt:lpstr>
      <vt:lpstr>Active contamination detection</vt:lpstr>
      <vt:lpstr>In this tutorial</vt:lpstr>
      <vt:lpstr>Advanced topics</vt:lpstr>
      <vt:lpstr>Topics</vt:lpstr>
      <vt:lpstr>Useful links</vt:lpstr>
    </vt:vector>
  </TitlesOfParts>
  <Manager/>
  <Company>ucy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Maria K Michael</dc:creator>
  <cp:keywords/>
  <dc:description/>
  <cp:lastModifiedBy>Demetris Eliades</cp:lastModifiedBy>
  <cp:revision>1</cp:revision>
  <cp:lastPrinted>2015-09-17T13:47:26Z</cp:lastPrinted>
  <dcterms:created xsi:type="dcterms:W3CDTF">2006-12-15T14:05:35Z</dcterms:created>
  <dcterms:modified xsi:type="dcterms:W3CDTF">2023-05-02T14:15:30Z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TC102037771033</vt:lpwstr>
  </property>
  <property fmtid="{D5CDD505-2E9C-101B-9397-08002B2CF9AE}" pid="3" name="ContentTypeId">
    <vt:lpwstr>0x010100C36E55CDBA0CA346ABBE29398E6C1443</vt:lpwstr>
  </property>
  <property fmtid="{D5CDD505-2E9C-101B-9397-08002B2CF9AE}" pid="4" name="MediaServiceImageTags">
    <vt:lpwstr/>
  </property>
</Properties>
</file>